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62"/>
  </p:notesMasterIdLst>
  <p:sldIdLst>
    <p:sldId id="256" r:id="rId2"/>
    <p:sldId id="403" r:id="rId3"/>
    <p:sldId id="258" r:id="rId4"/>
    <p:sldId id="367" r:id="rId5"/>
    <p:sldId id="372" r:id="rId6"/>
    <p:sldId id="257" r:id="rId7"/>
    <p:sldId id="259" r:id="rId8"/>
    <p:sldId id="260" r:id="rId9"/>
    <p:sldId id="368" r:id="rId10"/>
    <p:sldId id="261" r:id="rId11"/>
    <p:sldId id="262" r:id="rId12"/>
    <p:sldId id="263" r:id="rId13"/>
    <p:sldId id="406" r:id="rId14"/>
    <p:sldId id="283" r:id="rId15"/>
    <p:sldId id="369" r:id="rId16"/>
    <p:sldId id="284" r:id="rId17"/>
    <p:sldId id="407" r:id="rId18"/>
    <p:sldId id="264" r:id="rId19"/>
    <p:sldId id="275" r:id="rId20"/>
    <p:sldId id="290" r:id="rId21"/>
    <p:sldId id="371" r:id="rId22"/>
    <p:sldId id="370" r:id="rId23"/>
    <p:sldId id="269" r:id="rId24"/>
    <p:sldId id="300" r:id="rId25"/>
    <p:sldId id="393" r:id="rId26"/>
    <p:sldId id="319" r:id="rId27"/>
    <p:sldId id="271" r:id="rId28"/>
    <p:sldId id="397" r:id="rId29"/>
    <p:sldId id="361" r:id="rId30"/>
    <p:sldId id="373" r:id="rId31"/>
    <p:sldId id="274" r:id="rId32"/>
    <p:sldId id="374" r:id="rId33"/>
    <p:sldId id="377" r:id="rId34"/>
    <p:sldId id="394" r:id="rId35"/>
    <p:sldId id="376" r:id="rId36"/>
    <p:sldId id="395" r:id="rId37"/>
    <p:sldId id="396" r:id="rId38"/>
    <p:sldId id="378" r:id="rId39"/>
    <p:sldId id="379" r:id="rId40"/>
    <p:sldId id="380" r:id="rId41"/>
    <p:sldId id="382" r:id="rId42"/>
    <p:sldId id="401" r:id="rId43"/>
    <p:sldId id="365" r:id="rId44"/>
    <p:sldId id="384" r:id="rId45"/>
    <p:sldId id="385" r:id="rId46"/>
    <p:sldId id="404" r:id="rId47"/>
    <p:sldId id="386" r:id="rId48"/>
    <p:sldId id="356" r:id="rId49"/>
    <p:sldId id="383" r:id="rId50"/>
    <p:sldId id="402" r:id="rId51"/>
    <p:sldId id="351" r:id="rId52"/>
    <p:sldId id="387" r:id="rId53"/>
    <p:sldId id="360" r:id="rId54"/>
    <p:sldId id="354" r:id="rId55"/>
    <p:sldId id="388" r:id="rId56"/>
    <p:sldId id="405" r:id="rId57"/>
    <p:sldId id="392" r:id="rId58"/>
    <p:sldId id="400" r:id="rId59"/>
    <p:sldId id="390" r:id="rId60"/>
    <p:sldId id="408" r:id="rId61"/>
  </p:sldIdLst>
  <p:sldSz cx="10080625" cy="7559675"/>
  <p:notesSz cx="7772400" cy="10058400"/>
  <p:embeddedFontLst>
    <p:embeddedFont>
      <p:font typeface="Calibri" panose="020F0502020204030204" pitchFamily="34" charset="0"/>
      <p:regular r:id="rId63"/>
      <p:bold r:id="rId64"/>
      <p:italic r:id="rId65"/>
      <p:boldItalic r:id="rId66"/>
    </p:embeddedFont>
    <p:embeddedFont>
      <p:font typeface="Calibri Light" panose="020F0302020204030204" pitchFamily="34" charset="0"/>
      <p:regular r:id="rId67"/>
      <p:italic r:id="rId68"/>
    </p:embeddedFont>
    <p:embeddedFont>
      <p:font typeface="Consolas" panose="020B0609020204030204" pitchFamily="49" charset="0"/>
      <p:regular r:id="rId69"/>
      <p:bold r:id="rId70"/>
      <p:italic r:id="rId71"/>
      <p:boldItalic r:id="rId72"/>
    </p:embeddedFont>
    <p:embeddedFont>
      <p:font typeface="Gill Sans" panose="020B0604020202020204" charset="0"/>
      <p:regular r:id="rId73"/>
      <p:bold r:id="rId74"/>
    </p:embeddedFont>
    <p:embeddedFont>
      <p:font typeface="Open Sans" panose="020B0604020202020204" charset="0"/>
      <p:regular r:id="rId75"/>
      <p:bold r:id="rId76"/>
      <p:italic r:id="rId77"/>
      <p:boldItalic r:id="rId78"/>
    </p:embeddedFont>
    <p:embeddedFont>
      <p:font typeface="Short Stack" panose="020B0604020202020204" charset="0"/>
      <p:regular r:id="rId79"/>
    </p:embeddedFont>
    <p:embeddedFont>
      <p:font typeface="Verdana" panose="020B0604030504040204" pitchFamily="34" charset="0"/>
      <p:regular r:id="rId80"/>
      <p:bold r:id="rId81"/>
      <p:italic r:id="rId82"/>
      <p:boldItalic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246968-01E2-43B1-8F84-5DDC80C921DD}" v="199" dt="2022-07-03T14:24:40.587"/>
    <p1510:client id="{4F322D6B-7573-4568-8169-16BEC90F262E}" v="1594" dt="2022-07-03T22:01:30.193"/>
    <p1510:client id="{50B6D16F-7B0B-BF4D-CD84-3488701C82C2}" v="606" dt="2022-07-03T08:55:47.224"/>
    <p1510:client id="{53733509-320D-3BB9-C734-22CA09C04FA3}" v="273" dt="2022-07-03T09:47:26.097"/>
    <p1510:client id="{69501A6C-2A4F-C0D3-49C0-99EFC960F4C0}" v="28" dt="2022-07-03T13:33:10.473"/>
    <p1510:client id="{6F4CDB14-6BFE-63AF-1480-FB3EE7DEA419}" v="21" dt="2022-07-03T22:03:28.383"/>
    <p1510:client id="{AB25EE1D-1B31-7D80-1545-357D1CE83099}" v="60" dt="2022-07-03T07:56:51.613"/>
    <p1510:client id="{BEA9C544-FAF6-287F-87DD-E2A3E36BC167}" v="41" dt="2022-07-03T08:02:45.564"/>
    <p1510:client id="{C2AC9CC4-3C92-A05E-8F06-BDC5C19EF076}" v="101" dt="2022-07-03T10:30:49.523"/>
    <p1510:client id="{F288E5D0-4784-899A-3C0C-5EC3984D5E6A}" v="31" dt="2022-07-04T02:25:37.5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20.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ie Grigson" userId="c28786e3-4fa7-4bdc-9c2f-e8ccf2737280" providerId="ADAL" clId="{35246968-01E2-43B1-8F84-5DDC80C921DD}"/>
    <pc:docChg chg="undo custSel addSld delSld modSld sldOrd">
      <pc:chgData name="Susie Grigson" userId="c28786e3-4fa7-4bdc-9c2f-e8ccf2737280" providerId="ADAL" clId="{35246968-01E2-43B1-8F84-5DDC80C921DD}" dt="2022-07-03T14:25:37.039" v="790" actId="20577"/>
      <pc:docMkLst>
        <pc:docMk/>
      </pc:docMkLst>
      <pc:sldChg chg="modAnim">
        <pc:chgData name="Susie Grigson" userId="c28786e3-4fa7-4bdc-9c2f-e8ccf2737280" providerId="ADAL" clId="{35246968-01E2-43B1-8F84-5DDC80C921DD}" dt="2022-07-03T13:37:09.790" v="148"/>
        <pc:sldMkLst>
          <pc:docMk/>
          <pc:sldMk cId="0" sldId="274"/>
        </pc:sldMkLst>
      </pc:sldChg>
      <pc:sldChg chg="addSp modSp mod modAnim">
        <pc:chgData name="Susie Grigson" userId="c28786e3-4fa7-4bdc-9c2f-e8ccf2737280" providerId="ADAL" clId="{35246968-01E2-43B1-8F84-5DDC80C921DD}" dt="2022-07-03T13:41:39.769" v="291"/>
        <pc:sldMkLst>
          <pc:docMk/>
          <pc:sldMk cId="2788349492" sldId="374"/>
        </pc:sldMkLst>
        <pc:spChg chg="add mod">
          <ac:chgData name="Susie Grigson" userId="c28786e3-4fa7-4bdc-9c2f-e8ccf2737280" providerId="ADAL" clId="{35246968-01E2-43B1-8F84-5DDC80C921DD}" dt="2022-07-03T13:41:34.698" v="290" actId="1076"/>
          <ac:spMkLst>
            <pc:docMk/>
            <pc:sldMk cId="2788349492" sldId="374"/>
            <ac:spMk id="3" creationId="{7C6E3B7B-7C1C-402C-A9A2-5B9C1B9169D0}"/>
          </ac:spMkLst>
        </pc:spChg>
        <pc:grpChg chg="mod">
          <ac:chgData name="Susie Grigson" userId="c28786e3-4fa7-4bdc-9c2f-e8ccf2737280" providerId="ADAL" clId="{35246968-01E2-43B1-8F84-5DDC80C921DD}" dt="2022-07-03T13:40:55.269" v="229" actId="1076"/>
          <ac:grpSpMkLst>
            <pc:docMk/>
            <pc:sldMk cId="2788349492" sldId="374"/>
            <ac:grpSpMk id="8" creationId="{C65B67DD-4EBA-83CB-BF6B-CB39EB30C3AE}"/>
          </ac:grpSpMkLst>
        </pc:grpChg>
      </pc:sldChg>
      <pc:sldChg chg="delSp mod modAnim">
        <pc:chgData name="Susie Grigson" userId="c28786e3-4fa7-4bdc-9c2f-e8ccf2737280" providerId="ADAL" clId="{35246968-01E2-43B1-8F84-5DDC80C921DD}" dt="2022-07-03T09:52:38.401" v="26" actId="478"/>
        <pc:sldMkLst>
          <pc:docMk/>
          <pc:sldMk cId="382320054" sldId="376"/>
        </pc:sldMkLst>
        <pc:spChg chg="del">
          <ac:chgData name="Susie Grigson" userId="c28786e3-4fa7-4bdc-9c2f-e8ccf2737280" providerId="ADAL" clId="{35246968-01E2-43B1-8F84-5DDC80C921DD}" dt="2022-07-03T09:52:31.169" v="24" actId="478"/>
          <ac:spMkLst>
            <pc:docMk/>
            <pc:sldMk cId="382320054" sldId="376"/>
            <ac:spMk id="7" creationId="{FC8B0CFC-ADB9-69E6-AB2C-12BA9971076D}"/>
          </ac:spMkLst>
        </pc:spChg>
        <pc:spChg chg="del">
          <ac:chgData name="Susie Grigson" userId="c28786e3-4fa7-4bdc-9c2f-e8ccf2737280" providerId="ADAL" clId="{35246968-01E2-43B1-8F84-5DDC80C921DD}" dt="2022-07-03T09:52:34.193" v="25" actId="478"/>
          <ac:spMkLst>
            <pc:docMk/>
            <pc:sldMk cId="382320054" sldId="376"/>
            <ac:spMk id="11" creationId="{C5705170-AB87-B178-288A-61EFCE544A5B}"/>
          </ac:spMkLst>
        </pc:spChg>
        <pc:spChg chg="del">
          <ac:chgData name="Susie Grigson" userId="c28786e3-4fa7-4bdc-9c2f-e8ccf2737280" providerId="ADAL" clId="{35246968-01E2-43B1-8F84-5DDC80C921DD}" dt="2022-07-03T09:52:38.401" v="26" actId="478"/>
          <ac:spMkLst>
            <pc:docMk/>
            <pc:sldMk cId="382320054" sldId="376"/>
            <ac:spMk id="13" creationId="{A0127D76-441D-EE22-B75C-1066C03ECAAC}"/>
          </ac:spMkLst>
        </pc:spChg>
      </pc:sldChg>
      <pc:sldChg chg="modNotesTx">
        <pc:chgData name="Susie Grigson" userId="c28786e3-4fa7-4bdc-9c2f-e8ccf2737280" providerId="ADAL" clId="{35246968-01E2-43B1-8F84-5DDC80C921DD}" dt="2022-07-03T13:43:39.140" v="338" actId="20577"/>
        <pc:sldMkLst>
          <pc:docMk/>
          <pc:sldMk cId="2356271061" sldId="377"/>
        </pc:sldMkLst>
      </pc:sldChg>
      <pc:sldChg chg="modSp mod modNotesTx">
        <pc:chgData name="Susie Grigson" userId="c28786e3-4fa7-4bdc-9c2f-e8ccf2737280" providerId="ADAL" clId="{35246968-01E2-43B1-8F84-5DDC80C921DD}" dt="2022-07-03T13:46:40.283" v="374" actId="20577"/>
        <pc:sldMkLst>
          <pc:docMk/>
          <pc:sldMk cId="4100772043" sldId="378"/>
        </pc:sldMkLst>
        <pc:spChg chg="mod">
          <ac:chgData name="Susie Grigson" userId="c28786e3-4fa7-4bdc-9c2f-e8ccf2737280" providerId="ADAL" clId="{35246968-01E2-43B1-8F84-5DDC80C921DD}" dt="2022-07-03T09:54:25.370" v="46" actId="20577"/>
          <ac:spMkLst>
            <pc:docMk/>
            <pc:sldMk cId="4100772043" sldId="378"/>
            <ac:spMk id="3" creationId="{E432B64E-EF0E-61B0-0255-8087F9ECF77C}"/>
          </ac:spMkLst>
        </pc:spChg>
      </pc:sldChg>
      <pc:sldChg chg="modNotesTx">
        <pc:chgData name="Susie Grigson" userId="c28786e3-4fa7-4bdc-9c2f-e8ccf2737280" providerId="ADAL" clId="{35246968-01E2-43B1-8F84-5DDC80C921DD}" dt="2022-07-03T13:47:44.677" v="477" actId="20577"/>
        <pc:sldMkLst>
          <pc:docMk/>
          <pc:sldMk cId="3001896298" sldId="379"/>
        </pc:sldMkLst>
      </pc:sldChg>
      <pc:sldChg chg="addSp modSp mod modAnim">
        <pc:chgData name="Susie Grigson" userId="c28786e3-4fa7-4bdc-9c2f-e8ccf2737280" providerId="ADAL" clId="{35246968-01E2-43B1-8F84-5DDC80C921DD}" dt="2022-07-03T14:15:37.480" v="704" actId="20577"/>
        <pc:sldMkLst>
          <pc:docMk/>
          <pc:sldMk cId="1183818667" sldId="382"/>
        </pc:sldMkLst>
        <pc:spChg chg="mod">
          <ac:chgData name="Susie Grigson" userId="c28786e3-4fa7-4bdc-9c2f-e8ccf2737280" providerId="ADAL" clId="{35246968-01E2-43B1-8F84-5DDC80C921DD}" dt="2022-07-03T14:15:36.888" v="703" actId="20577"/>
          <ac:spMkLst>
            <pc:docMk/>
            <pc:sldMk cId="1183818667" sldId="382"/>
            <ac:spMk id="3" creationId="{D592B4F9-F20D-69C6-132F-36509A49CBCD}"/>
          </ac:spMkLst>
        </pc:spChg>
        <pc:picChg chg="add mod">
          <ac:chgData name="Susie Grigson" userId="c28786e3-4fa7-4bdc-9c2f-e8ccf2737280" providerId="ADAL" clId="{35246968-01E2-43B1-8F84-5DDC80C921DD}" dt="2022-07-03T13:50:34.164" v="485" actId="1076"/>
          <ac:picMkLst>
            <pc:docMk/>
            <pc:sldMk cId="1183818667" sldId="382"/>
            <ac:picMk id="5" creationId="{241729A1-46C6-4A6A-A76E-CF215C5A953E}"/>
          </ac:picMkLst>
        </pc:picChg>
      </pc:sldChg>
      <pc:sldChg chg="modNotesTx">
        <pc:chgData name="Susie Grigson" userId="c28786e3-4fa7-4bdc-9c2f-e8ccf2737280" providerId="ADAL" clId="{35246968-01E2-43B1-8F84-5DDC80C921DD}" dt="2022-07-03T14:06:16.620" v="622" actId="20577"/>
        <pc:sldMkLst>
          <pc:docMk/>
          <pc:sldMk cId="3704282417" sldId="388"/>
        </pc:sldMkLst>
      </pc:sldChg>
      <pc:sldChg chg="modSp mod">
        <pc:chgData name="Susie Grigson" userId="c28786e3-4fa7-4bdc-9c2f-e8ccf2737280" providerId="ADAL" clId="{35246968-01E2-43B1-8F84-5DDC80C921DD}" dt="2022-07-03T14:20:20.845" v="709" actId="14100"/>
        <pc:sldMkLst>
          <pc:docMk/>
          <pc:sldMk cId="2481973226" sldId="392"/>
        </pc:sldMkLst>
        <pc:spChg chg="mod">
          <ac:chgData name="Susie Grigson" userId="c28786e3-4fa7-4bdc-9c2f-e8ccf2737280" providerId="ADAL" clId="{35246968-01E2-43B1-8F84-5DDC80C921DD}" dt="2022-07-03T14:20:20.845" v="709" actId="14100"/>
          <ac:spMkLst>
            <pc:docMk/>
            <pc:sldMk cId="2481973226" sldId="392"/>
            <ac:spMk id="3" creationId="{8302CCCF-C239-3066-22B8-4EDED2A877AB}"/>
          </ac:spMkLst>
        </pc:spChg>
      </pc:sldChg>
      <pc:sldChg chg="delSp add mod ord">
        <pc:chgData name="Susie Grigson" userId="c28786e3-4fa7-4bdc-9c2f-e8ccf2737280" providerId="ADAL" clId="{35246968-01E2-43B1-8F84-5DDC80C921DD}" dt="2022-07-03T09:52:28.949" v="23"/>
        <pc:sldMkLst>
          <pc:docMk/>
          <pc:sldMk cId="796495449" sldId="394"/>
        </pc:sldMkLst>
        <pc:spChg chg="del">
          <ac:chgData name="Susie Grigson" userId="c28786e3-4fa7-4bdc-9c2f-e8ccf2737280" providerId="ADAL" clId="{35246968-01E2-43B1-8F84-5DDC80C921DD}" dt="2022-07-03T09:52:21.574" v="19" actId="478"/>
          <ac:spMkLst>
            <pc:docMk/>
            <pc:sldMk cId="796495449" sldId="394"/>
            <ac:spMk id="9" creationId="{CBA37A5C-B1ED-715B-21DE-F3BABF2C634A}"/>
          </ac:spMkLst>
        </pc:spChg>
        <pc:spChg chg="del">
          <ac:chgData name="Susie Grigson" userId="c28786e3-4fa7-4bdc-9c2f-e8ccf2737280" providerId="ADAL" clId="{35246968-01E2-43B1-8F84-5DDC80C921DD}" dt="2022-07-03T09:52:23.169" v="20" actId="478"/>
          <ac:spMkLst>
            <pc:docMk/>
            <pc:sldMk cId="796495449" sldId="394"/>
            <ac:spMk id="11" creationId="{C5705170-AB87-B178-288A-61EFCE544A5B}"/>
          </ac:spMkLst>
        </pc:spChg>
        <pc:spChg chg="del">
          <ac:chgData name="Susie Grigson" userId="c28786e3-4fa7-4bdc-9c2f-e8ccf2737280" providerId="ADAL" clId="{35246968-01E2-43B1-8F84-5DDC80C921DD}" dt="2022-07-03T09:52:24.712" v="21" actId="478"/>
          <ac:spMkLst>
            <pc:docMk/>
            <pc:sldMk cId="796495449" sldId="394"/>
            <ac:spMk id="13" creationId="{A0127D76-441D-EE22-B75C-1066C03ECAAC}"/>
          </ac:spMkLst>
        </pc:spChg>
      </pc:sldChg>
      <pc:sldChg chg="delSp add mod">
        <pc:chgData name="Susie Grigson" userId="c28786e3-4fa7-4bdc-9c2f-e8ccf2737280" providerId="ADAL" clId="{35246968-01E2-43B1-8F84-5DDC80C921DD}" dt="2022-07-03T09:52:52.672" v="29" actId="478"/>
        <pc:sldMkLst>
          <pc:docMk/>
          <pc:sldMk cId="2880201642" sldId="395"/>
        </pc:sldMkLst>
        <pc:spChg chg="del">
          <ac:chgData name="Susie Grigson" userId="c28786e3-4fa7-4bdc-9c2f-e8ccf2737280" providerId="ADAL" clId="{35246968-01E2-43B1-8F84-5DDC80C921DD}" dt="2022-07-03T09:52:45.720" v="28" actId="478"/>
          <ac:spMkLst>
            <pc:docMk/>
            <pc:sldMk cId="2880201642" sldId="395"/>
            <ac:spMk id="7" creationId="{FC8B0CFC-ADB9-69E6-AB2C-12BA9971076D}"/>
          </ac:spMkLst>
        </pc:spChg>
        <pc:spChg chg="del">
          <ac:chgData name="Susie Grigson" userId="c28786e3-4fa7-4bdc-9c2f-e8ccf2737280" providerId="ADAL" clId="{35246968-01E2-43B1-8F84-5DDC80C921DD}" dt="2022-07-03T09:52:43.411" v="27" actId="478"/>
          <ac:spMkLst>
            <pc:docMk/>
            <pc:sldMk cId="2880201642" sldId="395"/>
            <ac:spMk id="9" creationId="{CBA37A5C-B1ED-715B-21DE-F3BABF2C634A}"/>
          </ac:spMkLst>
        </pc:spChg>
        <pc:spChg chg="del">
          <ac:chgData name="Susie Grigson" userId="c28786e3-4fa7-4bdc-9c2f-e8ccf2737280" providerId="ADAL" clId="{35246968-01E2-43B1-8F84-5DDC80C921DD}" dt="2022-07-03T09:52:52.672" v="29" actId="478"/>
          <ac:spMkLst>
            <pc:docMk/>
            <pc:sldMk cId="2880201642" sldId="395"/>
            <ac:spMk id="13" creationId="{A0127D76-441D-EE22-B75C-1066C03ECAAC}"/>
          </ac:spMkLst>
        </pc:spChg>
      </pc:sldChg>
      <pc:sldChg chg="delSp modSp add mod">
        <pc:chgData name="Susie Grigson" userId="c28786e3-4fa7-4bdc-9c2f-e8ccf2737280" providerId="ADAL" clId="{35246968-01E2-43B1-8F84-5DDC80C921DD}" dt="2022-07-03T09:53:17.647" v="34" actId="14100"/>
        <pc:sldMkLst>
          <pc:docMk/>
          <pc:sldMk cId="3044462396" sldId="396"/>
        </pc:sldMkLst>
        <pc:spChg chg="del">
          <ac:chgData name="Susie Grigson" userId="c28786e3-4fa7-4bdc-9c2f-e8ccf2737280" providerId="ADAL" clId="{35246968-01E2-43B1-8F84-5DDC80C921DD}" dt="2022-07-03T09:53:05.416" v="32" actId="478"/>
          <ac:spMkLst>
            <pc:docMk/>
            <pc:sldMk cId="3044462396" sldId="396"/>
            <ac:spMk id="7" creationId="{FC8B0CFC-ADB9-69E6-AB2C-12BA9971076D}"/>
          </ac:spMkLst>
        </pc:spChg>
        <pc:spChg chg="del">
          <ac:chgData name="Susie Grigson" userId="c28786e3-4fa7-4bdc-9c2f-e8ccf2737280" providerId="ADAL" clId="{35246968-01E2-43B1-8F84-5DDC80C921DD}" dt="2022-07-03T09:53:03.313" v="31" actId="478"/>
          <ac:spMkLst>
            <pc:docMk/>
            <pc:sldMk cId="3044462396" sldId="396"/>
            <ac:spMk id="9" creationId="{CBA37A5C-B1ED-715B-21DE-F3BABF2C634A}"/>
          </ac:spMkLst>
        </pc:spChg>
        <pc:spChg chg="del">
          <ac:chgData name="Susie Grigson" userId="c28786e3-4fa7-4bdc-9c2f-e8ccf2737280" providerId="ADAL" clId="{35246968-01E2-43B1-8F84-5DDC80C921DD}" dt="2022-07-03T09:53:01.915" v="30" actId="478"/>
          <ac:spMkLst>
            <pc:docMk/>
            <pc:sldMk cId="3044462396" sldId="396"/>
            <ac:spMk id="11" creationId="{C5705170-AB87-B178-288A-61EFCE544A5B}"/>
          </ac:spMkLst>
        </pc:spChg>
        <pc:spChg chg="mod">
          <ac:chgData name="Susie Grigson" userId="c28786e3-4fa7-4bdc-9c2f-e8ccf2737280" providerId="ADAL" clId="{35246968-01E2-43B1-8F84-5DDC80C921DD}" dt="2022-07-03T09:53:17.647" v="34" actId="14100"/>
          <ac:spMkLst>
            <pc:docMk/>
            <pc:sldMk cId="3044462396" sldId="396"/>
            <ac:spMk id="13" creationId="{A0127D76-441D-EE22-B75C-1066C03ECAAC}"/>
          </ac:spMkLst>
        </pc:spChg>
        <pc:picChg chg="mod">
          <ac:chgData name="Susie Grigson" userId="c28786e3-4fa7-4bdc-9c2f-e8ccf2737280" providerId="ADAL" clId="{35246968-01E2-43B1-8F84-5DDC80C921DD}" dt="2022-07-03T09:53:10.083" v="33" actId="1076"/>
          <ac:picMkLst>
            <pc:docMk/>
            <pc:sldMk cId="3044462396" sldId="396"/>
            <ac:picMk id="5" creationId="{7B0A2E75-B043-85C5-4037-940AC72A2B02}"/>
          </ac:picMkLst>
        </pc:picChg>
      </pc:sldChg>
      <pc:sldChg chg="add del">
        <pc:chgData name="Susie Grigson" userId="c28786e3-4fa7-4bdc-9c2f-e8ccf2737280" providerId="ADAL" clId="{35246968-01E2-43B1-8F84-5DDC80C921DD}" dt="2022-07-03T09:53:28.809" v="35" actId="2696"/>
        <pc:sldMkLst>
          <pc:docMk/>
          <pc:sldMk cId="125673665" sldId="397"/>
        </pc:sldMkLst>
      </pc:sldChg>
      <pc:sldChg chg="delSp modSp new mod">
        <pc:chgData name="Susie Grigson" userId="c28786e3-4fa7-4bdc-9c2f-e8ccf2737280" providerId="ADAL" clId="{35246968-01E2-43B1-8F84-5DDC80C921DD}" dt="2022-07-03T09:55:50.481" v="85" actId="20577"/>
        <pc:sldMkLst>
          <pc:docMk/>
          <pc:sldMk cId="3811396883" sldId="397"/>
        </pc:sldMkLst>
        <pc:spChg chg="mod">
          <ac:chgData name="Susie Grigson" userId="c28786e3-4fa7-4bdc-9c2f-e8ccf2737280" providerId="ADAL" clId="{35246968-01E2-43B1-8F84-5DDC80C921DD}" dt="2022-07-03T09:55:50.481" v="85" actId="20577"/>
          <ac:spMkLst>
            <pc:docMk/>
            <pc:sldMk cId="3811396883" sldId="397"/>
            <ac:spMk id="2" creationId="{17D521A9-FE8A-4C84-BE50-A06CC6D64319}"/>
          </ac:spMkLst>
        </pc:spChg>
        <pc:spChg chg="del">
          <ac:chgData name="Susie Grigson" userId="c28786e3-4fa7-4bdc-9c2f-e8ccf2737280" providerId="ADAL" clId="{35246968-01E2-43B1-8F84-5DDC80C921DD}" dt="2022-07-03T09:55:37.349" v="80" actId="478"/>
          <ac:spMkLst>
            <pc:docMk/>
            <pc:sldMk cId="3811396883" sldId="397"/>
            <ac:spMk id="3" creationId="{5732045C-EB55-4A59-836E-2C13475EF03B}"/>
          </ac:spMkLst>
        </pc:spChg>
      </pc:sldChg>
      <pc:sldChg chg="delSp add del mod delAnim">
        <pc:chgData name="Susie Grigson" userId="c28786e3-4fa7-4bdc-9c2f-e8ccf2737280" providerId="ADAL" clId="{35246968-01E2-43B1-8F84-5DDC80C921DD}" dt="2022-07-03T13:51:23.019" v="486" actId="2696"/>
        <pc:sldMkLst>
          <pc:docMk/>
          <pc:sldMk cId="1662319624" sldId="398"/>
        </pc:sldMkLst>
        <pc:picChg chg="del">
          <ac:chgData name="Susie Grigson" userId="c28786e3-4fa7-4bdc-9c2f-e8ccf2737280" providerId="ADAL" clId="{35246968-01E2-43B1-8F84-5DDC80C921DD}" dt="2022-07-03T09:56:53.943" v="88" actId="478"/>
          <ac:picMkLst>
            <pc:docMk/>
            <pc:sldMk cId="1662319624" sldId="398"/>
            <ac:picMk id="4" creationId="{8FD46BE1-25B6-C743-9878-BD1469061CB1}"/>
          </ac:picMkLst>
        </pc:picChg>
      </pc:sldChg>
      <pc:sldChg chg="delSp modSp add mod delAnim">
        <pc:chgData name="Susie Grigson" userId="c28786e3-4fa7-4bdc-9c2f-e8ccf2737280" providerId="ADAL" clId="{35246968-01E2-43B1-8F84-5DDC80C921DD}" dt="2022-07-03T09:57:49.719" v="146" actId="20577"/>
        <pc:sldMkLst>
          <pc:docMk/>
          <pc:sldMk cId="1065812383" sldId="399"/>
        </pc:sldMkLst>
        <pc:spChg chg="mod">
          <ac:chgData name="Susie Grigson" userId="c28786e3-4fa7-4bdc-9c2f-e8ccf2737280" providerId="ADAL" clId="{35246968-01E2-43B1-8F84-5DDC80C921DD}" dt="2022-07-03T09:57:49.719" v="146" actId="20577"/>
          <ac:spMkLst>
            <pc:docMk/>
            <pc:sldMk cId="1065812383" sldId="399"/>
            <ac:spMk id="3" creationId="{8302CCCF-C239-3066-22B8-4EDED2A877AB}"/>
          </ac:spMkLst>
        </pc:spChg>
        <pc:picChg chg="del">
          <ac:chgData name="Susie Grigson" userId="c28786e3-4fa7-4bdc-9c2f-e8ccf2737280" providerId="ADAL" clId="{35246968-01E2-43B1-8F84-5DDC80C921DD}" dt="2022-07-03T09:57:34.701" v="90" actId="478"/>
          <ac:picMkLst>
            <pc:docMk/>
            <pc:sldMk cId="1065812383" sldId="399"/>
            <ac:picMk id="5" creationId="{7247AFD5-D8A7-F913-7535-9BCEB285DBF2}"/>
          </ac:picMkLst>
        </pc:picChg>
      </pc:sldChg>
      <pc:sldChg chg="modAnim modNotesTx">
        <pc:chgData name="Susie Grigson" userId="c28786e3-4fa7-4bdc-9c2f-e8ccf2737280" providerId="ADAL" clId="{35246968-01E2-43B1-8F84-5DDC80C921DD}" dt="2022-07-03T14:25:37.039" v="790" actId="20577"/>
        <pc:sldMkLst>
          <pc:docMk/>
          <pc:sldMk cId="289560488" sldId="400"/>
        </pc:sldMkLst>
      </pc:sldChg>
      <pc:sldChg chg="add del">
        <pc:chgData name="Susie Grigson" userId="c28786e3-4fa7-4bdc-9c2f-e8ccf2737280" providerId="ADAL" clId="{35246968-01E2-43B1-8F84-5DDC80C921DD}" dt="2022-07-03T13:39:57.442" v="150" actId="2696"/>
        <pc:sldMkLst>
          <pc:docMk/>
          <pc:sldMk cId="434286205" sldId="404"/>
        </pc:sldMkLst>
      </pc:sldChg>
      <pc:sldChg chg="new del">
        <pc:chgData name="Susie Grigson" userId="c28786e3-4fa7-4bdc-9c2f-e8ccf2737280" providerId="ADAL" clId="{35246968-01E2-43B1-8F84-5DDC80C921DD}" dt="2022-07-03T13:40:04.710" v="152" actId="680"/>
        <pc:sldMkLst>
          <pc:docMk/>
          <pc:sldMk cId="1385854737" sldId="404"/>
        </pc:sldMkLst>
      </pc:sldChg>
      <pc:sldChg chg="modSp new mod">
        <pc:chgData name="Susie Grigson" userId="c28786e3-4fa7-4bdc-9c2f-e8ccf2737280" providerId="ADAL" clId="{35246968-01E2-43B1-8F84-5DDC80C921DD}" dt="2022-07-03T13:58:21.515" v="512" actId="2711"/>
        <pc:sldMkLst>
          <pc:docMk/>
          <pc:sldMk cId="1788502862" sldId="404"/>
        </pc:sldMkLst>
        <pc:spChg chg="mod">
          <ac:chgData name="Susie Grigson" userId="c28786e3-4fa7-4bdc-9c2f-e8ccf2737280" providerId="ADAL" clId="{35246968-01E2-43B1-8F84-5DDC80C921DD}" dt="2022-07-03T13:58:21.515" v="512" actId="2711"/>
          <ac:spMkLst>
            <pc:docMk/>
            <pc:sldMk cId="1788502862" sldId="404"/>
            <ac:spMk id="2" creationId="{C28E03F3-8EBF-45FA-9A12-AE4355B11B24}"/>
          </ac:spMkLst>
        </pc:spChg>
      </pc:sldChg>
      <pc:sldChg chg="new del">
        <pc:chgData name="Susie Grigson" userId="c28786e3-4fa7-4bdc-9c2f-e8ccf2737280" providerId="ADAL" clId="{35246968-01E2-43B1-8F84-5DDC80C921DD}" dt="2022-07-03T13:52:54.449" v="488" actId="2696"/>
        <pc:sldMkLst>
          <pc:docMk/>
          <pc:sldMk cId="2643327719" sldId="404"/>
        </pc:sldMkLst>
      </pc:sldChg>
      <pc:sldChg chg="modSp new del mod">
        <pc:chgData name="Susie Grigson" userId="c28786e3-4fa7-4bdc-9c2f-e8ccf2737280" providerId="ADAL" clId="{35246968-01E2-43B1-8F84-5DDC80C921DD}" dt="2022-07-03T13:40:49.891" v="228" actId="2696"/>
        <pc:sldMkLst>
          <pc:docMk/>
          <pc:sldMk cId="2774477162" sldId="404"/>
        </pc:sldMkLst>
        <pc:spChg chg="mod">
          <ac:chgData name="Susie Grigson" userId="c28786e3-4fa7-4bdc-9c2f-e8ccf2737280" providerId="ADAL" clId="{35246968-01E2-43B1-8F84-5DDC80C921DD}" dt="2022-07-03T13:40:14.860" v="168" actId="20577"/>
          <ac:spMkLst>
            <pc:docMk/>
            <pc:sldMk cId="2774477162" sldId="404"/>
            <ac:spMk id="2" creationId="{4CC9E71C-A268-46A3-B8C3-F8DB99950A35}"/>
          </ac:spMkLst>
        </pc:spChg>
        <pc:spChg chg="mod">
          <ac:chgData name="Susie Grigson" userId="c28786e3-4fa7-4bdc-9c2f-e8ccf2737280" providerId="ADAL" clId="{35246968-01E2-43B1-8F84-5DDC80C921DD}" dt="2022-07-03T13:40:47.767" v="227" actId="20577"/>
          <ac:spMkLst>
            <pc:docMk/>
            <pc:sldMk cId="2774477162" sldId="404"/>
            <ac:spMk id="3" creationId="{7DEE0D1D-F2D6-4D6D-86A5-8BAC14216283}"/>
          </ac:spMkLst>
        </pc:spChg>
      </pc:sldChg>
      <pc:sldChg chg="addSp modSp add mod ord">
        <pc:chgData name="Susie Grigson" userId="c28786e3-4fa7-4bdc-9c2f-e8ccf2737280" providerId="ADAL" clId="{35246968-01E2-43B1-8F84-5DDC80C921DD}" dt="2022-07-03T14:24:00.536" v="717"/>
        <pc:sldMkLst>
          <pc:docMk/>
          <pc:sldMk cId="1871840487" sldId="405"/>
        </pc:sldMkLst>
        <pc:spChg chg="mod">
          <ac:chgData name="Susie Grigson" userId="c28786e3-4fa7-4bdc-9c2f-e8ccf2737280" providerId="ADAL" clId="{35246968-01E2-43B1-8F84-5DDC80C921DD}" dt="2022-07-03T14:22:34.127" v="711" actId="20577"/>
          <ac:spMkLst>
            <pc:docMk/>
            <pc:sldMk cId="1871840487" sldId="405"/>
            <ac:spMk id="3" creationId="{8302CCCF-C239-3066-22B8-4EDED2A877AB}"/>
          </ac:spMkLst>
        </pc:spChg>
        <pc:picChg chg="add mod">
          <ac:chgData name="Susie Grigson" userId="c28786e3-4fa7-4bdc-9c2f-e8ccf2737280" providerId="ADAL" clId="{35246968-01E2-43B1-8F84-5DDC80C921DD}" dt="2022-07-03T14:22:44.464" v="715" actId="1076"/>
          <ac:picMkLst>
            <pc:docMk/>
            <pc:sldMk cId="1871840487" sldId="405"/>
            <ac:picMk id="5" creationId="{3A215CC1-A78A-4696-B563-1AE9286E2EF0}"/>
          </ac:picMkLst>
        </pc:picChg>
      </pc:sldChg>
    </pc:docChg>
  </pc:docChgLst>
  <pc:docChgLst>
    <pc:chgData name="Susie Grigson" userId="S::grig0076@flinders.edu.au::c28786e3-4fa7-4bdc-9c2f-e8ccf2737280" providerId="AD" clId="Web-{F288E5D0-4784-899A-3C0C-5EC3984D5E6A}"/>
    <pc:docChg chg="delSld modSld">
      <pc:chgData name="Susie Grigson" userId="S::grig0076@flinders.edu.au::c28786e3-4fa7-4bdc-9c2f-e8ccf2737280" providerId="AD" clId="Web-{F288E5D0-4784-899A-3C0C-5EC3984D5E6A}" dt="2022-07-04T02:25:37.507" v="32" actId="14100"/>
      <pc:docMkLst>
        <pc:docMk/>
      </pc:docMkLst>
      <pc:sldChg chg="modSp">
        <pc:chgData name="Susie Grigson" userId="S::grig0076@flinders.edu.au::c28786e3-4fa7-4bdc-9c2f-e8ccf2737280" providerId="AD" clId="Web-{F288E5D0-4784-899A-3C0C-5EC3984D5E6A}" dt="2022-07-04T02:20:08.723" v="13" actId="20577"/>
        <pc:sldMkLst>
          <pc:docMk/>
          <pc:sldMk cId="170429686" sldId="385"/>
        </pc:sldMkLst>
        <pc:spChg chg="mod">
          <ac:chgData name="Susie Grigson" userId="S::grig0076@flinders.edu.au::c28786e3-4fa7-4bdc-9c2f-e8ccf2737280" providerId="AD" clId="Web-{F288E5D0-4784-899A-3C0C-5EC3984D5E6A}" dt="2022-07-04T02:20:08.723" v="13" actId="20577"/>
          <ac:spMkLst>
            <pc:docMk/>
            <pc:sldMk cId="170429686" sldId="385"/>
            <ac:spMk id="3" creationId="{E4A152D5-D186-B018-4446-24F2E75137A1}"/>
          </ac:spMkLst>
        </pc:spChg>
      </pc:sldChg>
      <pc:sldChg chg="del">
        <pc:chgData name="Susie Grigson" userId="S::grig0076@flinders.edu.au::c28786e3-4fa7-4bdc-9c2f-e8ccf2737280" providerId="AD" clId="Web-{F288E5D0-4784-899A-3C0C-5EC3984D5E6A}" dt="2022-07-04T00:59:08.981" v="0"/>
        <pc:sldMkLst>
          <pc:docMk/>
          <pc:sldMk cId="3726187185" sldId="391"/>
        </pc:sldMkLst>
      </pc:sldChg>
      <pc:sldChg chg="addSp modSp">
        <pc:chgData name="Susie Grigson" userId="S::grig0076@flinders.edu.au::c28786e3-4fa7-4bdc-9c2f-e8ccf2737280" providerId="AD" clId="Web-{F288E5D0-4784-899A-3C0C-5EC3984D5E6A}" dt="2022-07-04T02:25:37.507" v="32" actId="14100"/>
        <pc:sldMkLst>
          <pc:docMk/>
          <pc:sldMk cId="1128655015" sldId="408"/>
        </pc:sldMkLst>
        <pc:spChg chg="mod">
          <ac:chgData name="Susie Grigson" userId="S::grig0076@flinders.edu.au::c28786e3-4fa7-4bdc-9c2f-e8ccf2737280" providerId="AD" clId="Web-{F288E5D0-4784-899A-3C0C-5EC3984D5E6A}" dt="2022-07-04T02:25:01.661" v="24" actId="20577"/>
          <ac:spMkLst>
            <pc:docMk/>
            <pc:sldMk cId="1128655015" sldId="408"/>
            <ac:spMk id="3" creationId="{83F42732-03E2-353B-2FDF-B5150A57835D}"/>
          </ac:spMkLst>
        </pc:spChg>
        <pc:spChg chg="add mod">
          <ac:chgData name="Susie Grigson" userId="S::grig0076@flinders.edu.au::c28786e3-4fa7-4bdc-9c2f-e8ccf2737280" providerId="AD" clId="Web-{F288E5D0-4784-899A-3C0C-5EC3984D5E6A}" dt="2022-07-04T02:25:33.835" v="31" actId="1076"/>
          <ac:spMkLst>
            <pc:docMk/>
            <pc:sldMk cId="1128655015" sldId="408"/>
            <ac:spMk id="5" creationId="{7D917FC0-A98A-B842-D1C9-A7D7AB4E6290}"/>
          </ac:spMkLst>
        </pc:spChg>
        <pc:picChg chg="mod">
          <ac:chgData name="Susie Grigson" userId="S::grig0076@flinders.edu.au::c28786e3-4fa7-4bdc-9c2f-e8ccf2737280" providerId="AD" clId="Web-{F288E5D0-4784-899A-3C0C-5EC3984D5E6A}" dt="2022-07-04T02:25:37.507" v="32" actId="14100"/>
          <ac:picMkLst>
            <pc:docMk/>
            <pc:sldMk cId="1128655015" sldId="408"/>
            <ac:picMk id="4" creationId="{4554FCEC-DBE6-0FD9-67BD-52D0F70306F7}"/>
          </ac:picMkLst>
        </pc:picChg>
      </pc:sldChg>
    </pc:docChg>
  </pc:docChgLst>
  <pc:docChgLst>
    <pc:chgData name="Susie Grigson" userId="S::grig0076@flinders.edu.au::c28786e3-4fa7-4bdc-9c2f-e8ccf2737280" providerId="AD" clId="Web-{6F4CDB14-6BFE-63AF-1480-FB3EE7DEA419}"/>
    <pc:docChg chg="addSld modSld">
      <pc:chgData name="Susie Grigson" userId="S::grig0076@flinders.edu.au::c28786e3-4fa7-4bdc-9c2f-e8ccf2737280" providerId="AD" clId="Web-{6F4CDB14-6BFE-63AF-1480-FB3EE7DEA419}" dt="2022-07-03T22:03:28.383" v="18" actId="1076"/>
      <pc:docMkLst>
        <pc:docMk/>
      </pc:docMkLst>
      <pc:sldChg chg="addSp delSp modSp">
        <pc:chgData name="Susie Grigson" userId="S::grig0076@flinders.edu.au::c28786e3-4fa7-4bdc-9c2f-e8ccf2737280" providerId="AD" clId="Web-{6F4CDB14-6BFE-63AF-1480-FB3EE7DEA419}" dt="2022-07-03T22:01:50.349" v="8"/>
        <pc:sldMkLst>
          <pc:docMk/>
          <pc:sldMk cId="3726187185" sldId="391"/>
        </pc:sldMkLst>
        <pc:picChg chg="del">
          <ac:chgData name="Susie Grigson" userId="S::grig0076@flinders.edu.au::c28786e3-4fa7-4bdc-9c2f-e8ccf2737280" providerId="AD" clId="Web-{6F4CDB14-6BFE-63AF-1480-FB3EE7DEA419}" dt="2022-07-03T22:01:24.880" v="0"/>
          <ac:picMkLst>
            <pc:docMk/>
            <pc:sldMk cId="3726187185" sldId="391"/>
            <ac:picMk id="4" creationId="{E150E2D2-F4D2-3B77-BF2C-85584E8A6F03}"/>
          </ac:picMkLst>
        </pc:picChg>
        <pc:picChg chg="add del mod">
          <ac:chgData name="Susie Grigson" userId="S::grig0076@flinders.edu.au::c28786e3-4fa7-4bdc-9c2f-e8ccf2737280" providerId="AD" clId="Web-{6F4CDB14-6BFE-63AF-1480-FB3EE7DEA419}" dt="2022-07-03T22:01:50.349" v="8"/>
          <ac:picMkLst>
            <pc:docMk/>
            <pc:sldMk cId="3726187185" sldId="391"/>
            <ac:picMk id="5" creationId="{BCE615B4-E71E-83BC-4AEF-D18081A54047}"/>
          </ac:picMkLst>
        </pc:picChg>
      </pc:sldChg>
      <pc:sldChg chg="addSp modSp add replId">
        <pc:chgData name="Susie Grigson" userId="S::grig0076@flinders.edu.au::c28786e3-4fa7-4bdc-9c2f-e8ccf2737280" providerId="AD" clId="Web-{6F4CDB14-6BFE-63AF-1480-FB3EE7DEA419}" dt="2022-07-03T22:03:28.383" v="18" actId="1076"/>
        <pc:sldMkLst>
          <pc:docMk/>
          <pc:sldMk cId="1128655015" sldId="408"/>
        </pc:sldMkLst>
        <pc:picChg chg="add mod">
          <ac:chgData name="Susie Grigson" userId="S::grig0076@flinders.edu.au::c28786e3-4fa7-4bdc-9c2f-e8ccf2737280" providerId="AD" clId="Web-{6F4CDB14-6BFE-63AF-1480-FB3EE7DEA419}" dt="2022-07-03T22:03:28.383" v="18" actId="1076"/>
          <ac:picMkLst>
            <pc:docMk/>
            <pc:sldMk cId="1128655015" sldId="408"/>
            <ac:picMk id="4" creationId="{4554FCEC-DBE6-0FD9-67BD-52D0F70306F7}"/>
          </ac:picMkLst>
        </pc:picChg>
      </pc:sldChg>
    </pc:docChg>
  </pc:docChgLst>
  <pc:docChgLst>
    <pc:chgData name="Susie Grigson" userId="S::grig0076@flinders.edu.au::c28786e3-4fa7-4bdc-9c2f-e8ccf2737280" providerId="AD" clId="Web-{53733509-320D-3BB9-C734-22CA09C04FA3}"/>
    <pc:docChg chg="addSld delSld modSld sldOrd">
      <pc:chgData name="Susie Grigson" userId="S::grig0076@flinders.edu.au::c28786e3-4fa7-4bdc-9c2f-e8ccf2737280" providerId="AD" clId="Web-{53733509-320D-3BB9-C734-22CA09C04FA3}" dt="2022-07-03T09:47:26.097" v="365"/>
      <pc:docMkLst>
        <pc:docMk/>
      </pc:docMkLst>
      <pc:sldChg chg="modSp">
        <pc:chgData name="Susie Grigson" userId="S::grig0076@flinders.edu.au::c28786e3-4fa7-4bdc-9c2f-e8ccf2737280" providerId="AD" clId="Web-{53733509-320D-3BB9-C734-22CA09C04FA3}" dt="2022-07-03T09:29:12.676" v="241" actId="1076"/>
        <pc:sldMkLst>
          <pc:docMk/>
          <pc:sldMk cId="0" sldId="261"/>
        </pc:sldMkLst>
        <pc:spChg chg="mod">
          <ac:chgData name="Susie Grigson" userId="S::grig0076@flinders.edu.au::c28786e3-4fa7-4bdc-9c2f-e8ccf2737280" providerId="AD" clId="Web-{53733509-320D-3BB9-C734-22CA09C04FA3}" dt="2022-07-03T09:29:12.676" v="241" actId="1076"/>
          <ac:spMkLst>
            <pc:docMk/>
            <pc:sldMk cId="0" sldId="261"/>
            <ac:spMk id="104" creationId="{00000000-0000-0000-0000-000000000000}"/>
          </ac:spMkLst>
        </pc:spChg>
      </pc:sldChg>
      <pc:sldChg chg="modSp">
        <pc:chgData name="Susie Grigson" userId="S::grig0076@flinders.edu.au::c28786e3-4fa7-4bdc-9c2f-e8ccf2737280" providerId="AD" clId="Web-{53733509-320D-3BB9-C734-22CA09C04FA3}" dt="2022-07-03T08:56:18.344" v="2" actId="1076"/>
        <pc:sldMkLst>
          <pc:docMk/>
          <pc:sldMk cId="0" sldId="351"/>
        </pc:sldMkLst>
        <pc:spChg chg="mod">
          <ac:chgData name="Susie Grigson" userId="S::grig0076@flinders.edu.au::c28786e3-4fa7-4bdc-9c2f-e8ccf2737280" providerId="AD" clId="Web-{53733509-320D-3BB9-C734-22CA09C04FA3}" dt="2022-07-03T08:56:13.578" v="1" actId="1076"/>
          <ac:spMkLst>
            <pc:docMk/>
            <pc:sldMk cId="0" sldId="351"/>
            <ac:spMk id="1062" creationId="{00000000-0000-0000-0000-000000000000}"/>
          </ac:spMkLst>
        </pc:spChg>
        <pc:spChg chg="mod">
          <ac:chgData name="Susie Grigson" userId="S::grig0076@flinders.edu.au::c28786e3-4fa7-4bdc-9c2f-e8ccf2737280" providerId="AD" clId="Web-{53733509-320D-3BB9-C734-22CA09C04FA3}" dt="2022-07-03T08:56:18.344" v="2" actId="1076"/>
          <ac:spMkLst>
            <pc:docMk/>
            <pc:sldMk cId="0" sldId="351"/>
            <ac:spMk id="1064" creationId="{00000000-0000-0000-0000-000000000000}"/>
          </ac:spMkLst>
        </pc:spChg>
        <pc:picChg chg="mod">
          <ac:chgData name="Susie Grigson" userId="S::grig0076@flinders.edu.au::c28786e3-4fa7-4bdc-9c2f-e8ccf2737280" providerId="AD" clId="Web-{53733509-320D-3BB9-C734-22CA09C04FA3}" dt="2022-07-03T08:56:10.281" v="0" actId="1076"/>
          <ac:picMkLst>
            <pc:docMk/>
            <pc:sldMk cId="0" sldId="351"/>
            <ac:picMk id="1063" creationId="{00000000-0000-0000-0000-000000000000}"/>
          </ac:picMkLst>
        </pc:picChg>
      </pc:sldChg>
      <pc:sldChg chg="ord">
        <pc:chgData name="Susie Grigson" userId="S::grig0076@flinders.edu.au::c28786e3-4fa7-4bdc-9c2f-e8ccf2737280" providerId="AD" clId="Web-{53733509-320D-3BB9-C734-22CA09C04FA3}" dt="2022-07-03T08:57:24.816" v="33"/>
        <pc:sldMkLst>
          <pc:docMk/>
          <pc:sldMk cId="0" sldId="354"/>
        </pc:sldMkLst>
      </pc:sldChg>
      <pc:sldChg chg="delSp ord">
        <pc:chgData name="Susie Grigson" userId="S::grig0076@flinders.edu.au::c28786e3-4fa7-4bdc-9c2f-e8ccf2737280" providerId="AD" clId="Web-{53733509-320D-3BB9-C734-22CA09C04FA3}" dt="2022-07-03T09:18:31.491" v="240"/>
        <pc:sldMkLst>
          <pc:docMk/>
          <pc:sldMk cId="0" sldId="359"/>
        </pc:sldMkLst>
        <pc:spChg chg="del">
          <ac:chgData name="Susie Grigson" userId="S::grig0076@flinders.edu.au::c28786e3-4fa7-4bdc-9c2f-e8ccf2737280" providerId="AD" clId="Web-{53733509-320D-3BB9-C734-22CA09C04FA3}" dt="2022-07-03T09:07:19.776" v="90"/>
          <ac:spMkLst>
            <pc:docMk/>
            <pc:sldMk cId="0" sldId="359"/>
            <ac:spMk id="1125" creationId="{00000000-0000-0000-0000-000000000000}"/>
          </ac:spMkLst>
        </pc:spChg>
      </pc:sldChg>
      <pc:sldChg chg="delSp modSp ord">
        <pc:chgData name="Susie Grigson" userId="S::grig0076@flinders.edu.au::c28786e3-4fa7-4bdc-9c2f-e8ccf2737280" providerId="AD" clId="Web-{53733509-320D-3BB9-C734-22CA09C04FA3}" dt="2022-07-03T09:37:38.666" v="249"/>
        <pc:sldMkLst>
          <pc:docMk/>
          <pc:sldMk cId="0" sldId="360"/>
        </pc:sldMkLst>
        <pc:spChg chg="del">
          <ac:chgData name="Susie Grigson" userId="S::grig0076@flinders.edu.au::c28786e3-4fa7-4bdc-9c2f-e8ccf2737280" providerId="AD" clId="Web-{53733509-320D-3BB9-C734-22CA09C04FA3}" dt="2022-07-03T08:57:43.832" v="35"/>
          <ac:spMkLst>
            <pc:docMk/>
            <pc:sldMk cId="0" sldId="360"/>
            <ac:spMk id="1131" creationId="{00000000-0000-0000-0000-000000000000}"/>
          </ac:spMkLst>
        </pc:spChg>
        <pc:picChg chg="mod">
          <ac:chgData name="Susie Grigson" userId="S::grig0076@flinders.edu.au::c28786e3-4fa7-4bdc-9c2f-e8ccf2737280" providerId="AD" clId="Web-{53733509-320D-3BB9-C734-22CA09C04FA3}" dt="2022-07-03T08:57:47.285" v="36" actId="1076"/>
          <ac:picMkLst>
            <pc:docMk/>
            <pc:sldMk cId="0" sldId="360"/>
            <ac:picMk id="1130" creationId="{00000000-0000-0000-0000-000000000000}"/>
          </ac:picMkLst>
        </pc:picChg>
      </pc:sldChg>
      <pc:sldChg chg="modNotes">
        <pc:chgData name="Susie Grigson" userId="S::grig0076@flinders.edu.au::c28786e3-4fa7-4bdc-9c2f-e8ccf2737280" providerId="AD" clId="Web-{53733509-320D-3BB9-C734-22CA09C04FA3}" dt="2022-07-03T09:43:43.102" v="324"/>
        <pc:sldMkLst>
          <pc:docMk/>
          <pc:sldMk cId="382320054" sldId="376"/>
        </pc:sldMkLst>
      </pc:sldChg>
      <pc:sldChg chg="addSp delSp modSp delAnim">
        <pc:chgData name="Susie Grigson" userId="S::grig0076@flinders.edu.au::c28786e3-4fa7-4bdc-9c2f-e8ccf2737280" providerId="AD" clId="Web-{53733509-320D-3BB9-C734-22CA09C04FA3}" dt="2022-07-03T09:45:55.655" v="344" actId="1076"/>
        <pc:sldMkLst>
          <pc:docMk/>
          <pc:sldMk cId="1183818667" sldId="382"/>
        </pc:sldMkLst>
        <pc:spChg chg="mod">
          <ac:chgData name="Susie Grigson" userId="S::grig0076@flinders.edu.au::c28786e3-4fa7-4bdc-9c2f-e8ccf2737280" providerId="AD" clId="Web-{53733509-320D-3BB9-C734-22CA09C04FA3}" dt="2022-07-03T09:44:06.759" v="328" actId="20577"/>
          <ac:spMkLst>
            <pc:docMk/>
            <pc:sldMk cId="1183818667" sldId="382"/>
            <ac:spMk id="3" creationId="{D592B4F9-F20D-69C6-132F-36509A49CBCD}"/>
          </ac:spMkLst>
        </pc:spChg>
        <pc:picChg chg="add mod">
          <ac:chgData name="Susie Grigson" userId="S::grig0076@flinders.edu.au::c28786e3-4fa7-4bdc-9c2f-e8ccf2737280" providerId="AD" clId="Web-{53733509-320D-3BB9-C734-22CA09C04FA3}" dt="2022-07-03T09:45:55.655" v="344" actId="1076"/>
          <ac:picMkLst>
            <pc:docMk/>
            <pc:sldMk cId="1183818667" sldId="382"/>
            <ac:picMk id="4" creationId="{8FD46BE1-25B6-C743-9878-BD1469061CB1}"/>
          </ac:picMkLst>
        </pc:picChg>
        <pc:picChg chg="del">
          <ac:chgData name="Susie Grigson" userId="S::grig0076@flinders.edu.au::c28786e3-4fa7-4bdc-9c2f-e8ccf2737280" providerId="AD" clId="Web-{53733509-320D-3BB9-C734-22CA09C04FA3}" dt="2022-07-03T09:35:48.442" v="242"/>
          <ac:picMkLst>
            <pc:docMk/>
            <pc:sldMk cId="1183818667" sldId="382"/>
            <ac:picMk id="7" creationId="{C378DF02-245C-45B6-FF67-1797CC468DBB}"/>
          </ac:picMkLst>
        </pc:picChg>
      </pc:sldChg>
      <pc:sldChg chg="modSp new">
        <pc:chgData name="Susie Grigson" userId="S::grig0076@flinders.edu.au::c28786e3-4fa7-4bdc-9c2f-e8ccf2737280" providerId="AD" clId="Web-{53733509-320D-3BB9-C734-22CA09C04FA3}" dt="2022-07-03T09:45:23.795" v="339" actId="20577"/>
        <pc:sldMkLst>
          <pc:docMk/>
          <pc:sldMk cId="1088054401" sldId="387"/>
        </pc:sldMkLst>
        <pc:spChg chg="mod">
          <ac:chgData name="Susie Grigson" userId="S::grig0076@flinders.edu.au::c28786e3-4fa7-4bdc-9c2f-e8ccf2737280" providerId="AD" clId="Web-{53733509-320D-3BB9-C734-22CA09C04FA3}" dt="2022-07-03T08:56:33.017" v="7" actId="20577"/>
          <ac:spMkLst>
            <pc:docMk/>
            <pc:sldMk cId="1088054401" sldId="387"/>
            <ac:spMk id="2" creationId="{FD8436DB-3ED8-B3D6-1112-114020814E48}"/>
          </ac:spMkLst>
        </pc:spChg>
        <pc:spChg chg="mod">
          <ac:chgData name="Susie Grigson" userId="S::grig0076@flinders.edu.au::c28786e3-4fa7-4bdc-9c2f-e8ccf2737280" providerId="AD" clId="Web-{53733509-320D-3BB9-C734-22CA09C04FA3}" dt="2022-07-03T09:45:23.795" v="339" actId="20577"/>
          <ac:spMkLst>
            <pc:docMk/>
            <pc:sldMk cId="1088054401" sldId="387"/>
            <ac:spMk id="3" creationId="{750993D9-F65C-BAE4-E677-EFB5CDEBB881}"/>
          </ac:spMkLst>
        </pc:spChg>
      </pc:sldChg>
      <pc:sldChg chg="modSp new modNotes">
        <pc:chgData name="Susie Grigson" userId="S::grig0076@flinders.edu.au::c28786e3-4fa7-4bdc-9c2f-e8ccf2737280" providerId="AD" clId="Web-{53733509-320D-3BB9-C734-22CA09C04FA3}" dt="2022-07-03T09:09:17.952" v="171" actId="20577"/>
        <pc:sldMkLst>
          <pc:docMk/>
          <pc:sldMk cId="3704282417" sldId="388"/>
        </pc:sldMkLst>
        <pc:spChg chg="mod">
          <ac:chgData name="Susie Grigson" userId="S::grig0076@flinders.edu.au::c28786e3-4fa7-4bdc-9c2f-e8ccf2737280" providerId="AD" clId="Web-{53733509-320D-3BB9-C734-22CA09C04FA3}" dt="2022-07-03T08:59:14.117" v="61" actId="20577"/>
          <ac:spMkLst>
            <pc:docMk/>
            <pc:sldMk cId="3704282417" sldId="388"/>
            <ac:spMk id="2" creationId="{1743837F-66DC-72E9-60BB-EEE509D6A4AB}"/>
          </ac:spMkLst>
        </pc:spChg>
        <pc:spChg chg="mod">
          <ac:chgData name="Susie Grigson" userId="S::grig0076@flinders.edu.au::c28786e3-4fa7-4bdc-9c2f-e8ccf2737280" providerId="AD" clId="Web-{53733509-320D-3BB9-C734-22CA09C04FA3}" dt="2022-07-03T09:09:17.952" v="171" actId="20577"/>
          <ac:spMkLst>
            <pc:docMk/>
            <pc:sldMk cId="3704282417" sldId="388"/>
            <ac:spMk id="3" creationId="{0550286C-2214-E638-FC9D-FA3CBA16CAE7}"/>
          </ac:spMkLst>
        </pc:spChg>
      </pc:sldChg>
      <pc:sldChg chg="addSp delSp modSp new del">
        <pc:chgData name="Susie Grigson" userId="S::grig0076@flinders.edu.au::c28786e3-4fa7-4bdc-9c2f-e8ccf2737280" providerId="AD" clId="Web-{53733509-320D-3BB9-C734-22CA09C04FA3}" dt="2022-07-03T09:41:48.144" v="285"/>
        <pc:sldMkLst>
          <pc:docMk/>
          <pc:sldMk cId="203890212" sldId="389"/>
        </pc:sldMkLst>
        <pc:spChg chg="mod">
          <ac:chgData name="Susie Grigson" userId="S::grig0076@flinders.edu.au::c28786e3-4fa7-4bdc-9c2f-e8ccf2737280" providerId="AD" clId="Web-{53733509-320D-3BB9-C734-22CA09C04FA3}" dt="2022-07-03T08:59:45.540" v="80" actId="20577"/>
          <ac:spMkLst>
            <pc:docMk/>
            <pc:sldMk cId="203890212" sldId="389"/>
            <ac:spMk id="2" creationId="{D35BED25-9720-BAFF-9B64-7EEE4D2FC6D1}"/>
          </ac:spMkLst>
        </pc:spChg>
        <pc:spChg chg="del">
          <ac:chgData name="Susie Grigson" userId="S::grig0076@flinders.edu.au::c28786e3-4fa7-4bdc-9c2f-e8ccf2737280" providerId="AD" clId="Web-{53733509-320D-3BB9-C734-22CA09C04FA3}" dt="2022-07-03T09:40:30.126" v="256"/>
          <ac:spMkLst>
            <pc:docMk/>
            <pc:sldMk cId="203890212" sldId="389"/>
            <ac:spMk id="3" creationId="{11B06539-5E57-CD89-8145-75AFEFB81D61}"/>
          </ac:spMkLst>
        </pc:spChg>
        <pc:picChg chg="add mod ord modCrop">
          <ac:chgData name="Susie Grigson" userId="S::grig0076@flinders.edu.au::c28786e3-4fa7-4bdc-9c2f-e8ccf2737280" providerId="AD" clId="Web-{53733509-320D-3BB9-C734-22CA09C04FA3}" dt="2022-07-03T09:41:16.987" v="271"/>
          <ac:picMkLst>
            <pc:docMk/>
            <pc:sldMk cId="203890212" sldId="389"/>
            <ac:picMk id="4" creationId="{B087FA34-4A36-7056-8E91-464A2AA098E0}"/>
          </ac:picMkLst>
        </pc:picChg>
      </pc:sldChg>
      <pc:sldChg chg="modSp new">
        <pc:chgData name="Susie Grigson" userId="S::grig0076@flinders.edu.au::c28786e3-4fa7-4bdc-9c2f-e8ccf2737280" providerId="AD" clId="Web-{53733509-320D-3BB9-C734-22CA09C04FA3}" dt="2022-07-03T09:16:26.424" v="229" actId="20577"/>
        <pc:sldMkLst>
          <pc:docMk/>
          <pc:sldMk cId="1305989040" sldId="390"/>
        </pc:sldMkLst>
        <pc:spChg chg="mod">
          <ac:chgData name="Susie Grigson" userId="S::grig0076@flinders.edu.au::c28786e3-4fa7-4bdc-9c2f-e8ccf2737280" providerId="AD" clId="Web-{53733509-320D-3BB9-C734-22CA09C04FA3}" dt="2022-07-03T09:05:20.438" v="88" actId="20577"/>
          <ac:spMkLst>
            <pc:docMk/>
            <pc:sldMk cId="1305989040" sldId="390"/>
            <ac:spMk id="2" creationId="{3DC57E77-4CBB-599D-F2B4-042DCA4647D4}"/>
          </ac:spMkLst>
        </pc:spChg>
        <pc:spChg chg="mod">
          <ac:chgData name="Susie Grigson" userId="S::grig0076@flinders.edu.au::c28786e3-4fa7-4bdc-9c2f-e8ccf2737280" providerId="AD" clId="Web-{53733509-320D-3BB9-C734-22CA09C04FA3}" dt="2022-07-03T09:16:26.424" v="229" actId="20577"/>
          <ac:spMkLst>
            <pc:docMk/>
            <pc:sldMk cId="1305989040" sldId="390"/>
            <ac:spMk id="3" creationId="{66B11681-00ED-C49D-553D-27700F0C2444}"/>
          </ac:spMkLst>
        </pc:spChg>
      </pc:sldChg>
      <pc:sldChg chg="addSp modSp new">
        <pc:chgData name="Susie Grigson" userId="S::grig0076@flinders.edu.au::c28786e3-4fa7-4bdc-9c2f-e8ccf2737280" providerId="AD" clId="Web-{53733509-320D-3BB9-C734-22CA09C04FA3}" dt="2022-07-03T09:38:35.355" v="255" actId="1076"/>
        <pc:sldMkLst>
          <pc:docMk/>
          <pc:sldMk cId="3726187185" sldId="391"/>
        </pc:sldMkLst>
        <pc:spChg chg="mod">
          <ac:chgData name="Susie Grigson" userId="S::grig0076@flinders.edu.au::c28786e3-4fa7-4bdc-9c2f-e8ccf2737280" providerId="AD" clId="Web-{53733509-320D-3BB9-C734-22CA09C04FA3}" dt="2022-07-03T09:16:34.627" v="233" actId="20577"/>
          <ac:spMkLst>
            <pc:docMk/>
            <pc:sldMk cId="3726187185" sldId="391"/>
            <ac:spMk id="2" creationId="{0EF3BDA1-D3E4-D8B0-090B-36293EFCA38E}"/>
          </ac:spMkLst>
        </pc:spChg>
        <pc:spChg chg="mod">
          <ac:chgData name="Susie Grigson" userId="S::grig0076@flinders.edu.au::c28786e3-4fa7-4bdc-9c2f-e8ccf2737280" providerId="AD" clId="Web-{53733509-320D-3BB9-C734-22CA09C04FA3}" dt="2022-07-03T09:17:38.739" v="239" actId="20577"/>
          <ac:spMkLst>
            <pc:docMk/>
            <pc:sldMk cId="3726187185" sldId="391"/>
            <ac:spMk id="3" creationId="{83F42732-03E2-353B-2FDF-B5150A57835D}"/>
          </ac:spMkLst>
        </pc:spChg>
        <pc:picChg chg="add mod">
          <ac:chgData name="Susie Grigson" userId="S::grig0076@flinders.edu.au::c28786e3-4fa7-4bdc-9c2f-e8ccf2737280" providerId="AD" clId="Web-{53733509-320D-3BB9-C734-22CA09C04FA3}" dt="2022-07-03T09:38:35.355" v="255" actId="1076"/>
          <ac:picMkLst>
            <pc:docMk/>
            <pc:sldMk cId="3726187185" sldId="391"/>
            <ac:picMk id="4" creationId="{E150E2D2-F4D2-3B77-BF2C-85584E8A6F03}"/>
          </ac:picMkLst>
        </pc:picChg>
      </pc:sldChg>
      <pc:sldChg chg="addSp modSp new addAnim modAnim">
        <pc:chgData name="Susie Grigson" userId="S::grig0076@flinders.edu.au::c28786e3-4fa7-4bdc-9c2f-e8ccf2737280" providerId="AD" clId="Web-{53733509-320D-3BB9-C734-22CA09C04FA3}" dt="2022-07-03T09:47:26.097" v="365"/>
        <pc:sldMkLst>
          <pc:docMk/>
          <pc:sldMk cId="2481973226" sldId="392"/>
        </pc:sldMkLst>
        <pc:spChg chg="mod">
          <ac:chgData name="Susie Grigson" userId="S::grig0076@flinders.edu.au::c28786e3-4fa7-4bdc-9c2f-e8ccf2737280" providerId="AD" clId="Web-{53733509-320D-3BB9-C734-22CA09C04FA3}" dt="2022-07-03T09:41:33.441" v="280" actId="20577"/>
          <ac:spMkLst>
            <pc:docMk/>
            <pc:sldMk cId="2481973226" sldId="392"/>
            <ac:spMk id="2" creationId="{F715EF42-445F-C967-8D35-79AA43453215}"/>
          </ac:spMkLst>
        </pc:spChg>
        <pc:spChg chg="mod">
          <ac:chgData name="Susie Grigson" userId="S::grig0076@flinders.edu.au::c28786e3-4fa7-4bdc-9c2f-e8ccf2737280" providerId="AD" clId="Web-{53733509-320D-3BB9-C734-22CA09C04FA3}" dt="2022-07-03T09:47:12.315" v="361" actId="20577"/>
          <ac:spMkLst>
            <pc:docMk/>
            <pc:sldMk cId="2481973226" sldId="392"/>
            <ac:spMk id="3" creationId="{8302CCCF-C239-3066-22B8-4EDED2A877AB}"/>
          </ac:spMkLst>
        </pc:spChg>
        <pc:picChg chg="add mod modCrop">
          <ac:chgData name="Susie Grigson" userId="S::grig0076@flinders.edu.au::c28786e3-4fa7-4bdc-9c2f-e8ccf2737280" providerId="AD" clId="Web-{53733509-320D-3BB9-C734-22CA09C04FA3}" dt="2022-07-03T09:47:22.565" v="363" actId="1076"/>
          <ac:picMkLst>
            <pc:docMk/>
            <pc:sldMk cId="2481973226" sldId="392"/>
            <ac:picMk id="5" creationId="{7247AFD5-D8A7-F913-7535-9BCEB285DBF2}"/>
          </ac:picMkLst>
        </pc:picChg>
      </pc:sldChg>
    </pc:docChg>
  </pc:docChgLst>
  <pc:docChgLst>
    <pc:chgData name="Susie Grigson" userId="S::grig0076@flinders.edu.au::c28786e3-4fa7-4bdc-9c2f-e8ccf2737280" providerId="AD" clId="Web-{C2AC9CC4-3C92-A05E-8F06-BDC5C19EF076}"/>
    <pc:docChg chg="addSld delSld modSld sldOrd">
      <pc:chgData name="Susie Grigson" userId="S::grig0076@flinders.edu.au::c28786e3-4fa7-4bdc-9c2f-e8ccf2737280" providerId="AD" clId="Web-{C2AC9CC4-3C92-A05E-8F06-BDC5C19EF076}" dt="2022-07-03T10:30:49.523" v="93" actId="20577"/>
      <pc:docMkLst>
        <pc:docMk/>
      </pc:docMkLst>
      <pc:sldChg chg="modSp">
        <pc:chgData name="Susie Grigson" userId="S::grig0076@flinders.edu.au::c28786e3-4fa7-4bdc-9c2f-e8ccf2737280" providerId="AD" clId="Web-{C2AC9CC4-3C92-A05E-8F06-BDC5C19EF076}" dt="2022-07-03T10:08:03.330" v="57" actId="20577"/>
        <pc:sldMkLst>
          <pc:docMk/>
          <pc:sldMk cId="3001896298" sldId="379"/>
        </pc:sldMkLst>
        <pc:spChg chg="mod">
          <ac:chgData name="Susie Grigson" userId="S::grig0076@flinders.edu.au::c28786e3-4fa7-4bdc-9c2f-e8ccf2737280" providerId="AD" clId="Web-{C2AC9CC4-3C92-A05E-8F06-BDC5C19EF076}" dt="2022-07-03T10:08:03.330" v="57" actId="20577"/>
          <ac:spMkLst>
            <pc:docMk/>
            <pc:sldMk cId="3001896298" sldId="379"/>
            <ac:spMk id="3" creationId="{6393F79D-5A43-14E1-F697-4CF01F9A212A}"/>
          </ac:spMkLst>
        </pc:spChg>
      </pc:sldChg>
      <pc:sldChg chg="delSp delAnim">
        <pc:chgData name="Susie Grigson" userId="S::grig0076@flinders.edu.au::c28786e3-4fa7-4bdc-9c2f-e8ccf2737280" providerId="AD" clId="Web-{C2AC9CC4-3C92-A05E-8F06-BDC5C19EF076}" dt="2022-07-03T10:00:26.069" v="3"/>
        <pc:sldMkLst>
          <pc:docMk/>
          <pc:sldMk cId="1183818667" sldId="382"/>
        </pc:sldMkLst>
        <pc:picChg chg="del">
          <ac:chgData name="Susie Grigson" userId="S::grig0076@flinders.edu.au::c28786e3-4fa7-4bdc-9c2f-e8ccf2737280" providerId="AD" clId="Web-{C2AC9CC4-3C92-A05E-8F06-BDC5C19EF076}" dt="2022-07-03T10:00:26.069" v="3"/>
          <ac:picMkLst>
            <pc:docMk/>
            <pc:sldMk cId="1183818667" sldId="382"/>
            <ac:picMk id="4" creationId="{8FD46BE1-25B6-C743-9878-BD1469061CB1}"/>
          </ac:picMkLst>
        </pc:picChg>
      </pc:sldChg>
      <pc:sldChg chg="modSp">
        <pc:chgData name="Susie Grigson" userId="S::grig0076@flinders.edu.au::c28786e3-4fa7-4bdc-9c2f-e8ccf2737280" providerId="AD" clId="Web-{C2AC9CC4-3C92-A05E-8F06-BDC5C19EF076}" dt="2022-07-03T10:26:42.263" v="80" actId="20577"/>
        <pc:sldMkLst>
          <pc:docMk/>
          <pc:sldMk cId="3704282417" sldId="388"/>
        </pc:sldMkLst>
        <pc:spChg chg="mod">
          <ac:chgData name="Susie Grigson" userId="S::grig0076@flinders.edu.au::c28786e3-4fa7-4bdc-9c2f-e8ccf2737280" providerId="AD" clId="Web-{C2AC9CC4-3C92-A05E-8F06-BDC5C19EF076}" dt="2022-07-03T10:26:42.263" v="80" actId="20577"/>
          <ac:spMkLst>
            <pc:docMk/>
            <pc:sldMk cId="3704282417" sldId="388"/>
            <ac:spMk id="3" creationId="{0550286C-2214-E638-FC9D-FA3CBA16CAE7}"/>
          </ac:spMkLst>
        </pc:spChg>
      </pc:sldChg>
      <pc:sldChg chg="delSp modSp delAnim">
        <pc:chgData name="Susie Grigson" userId="S::grig0076@flinders.edu.au::c28786e3-4fa7-4bdc-9c2f-e8ccf2737280" providerId="AD" clId="Web-{C2AC9CC4-3C92-A05E-8F06-BDC5C19EF076}" dt="2022-07-03T10:30:49.523" v="93" actId="20577"/>
        <pc:sldMkLst>
          <pc:docMk/>
          <pc:sldMk cId="2481973226" sldId="392"/>
        </pc:sldMkLst>
        <pc:spChg chg="mod">
          <ac:chgData name="Susie Grigson" userId="S::grig0076@flinders.edu.au::c28786e3-4fa7-4bdc-9c2f-e8ccf2737280" providerId="AD" clId="Web-{C2AC9CC4-3C92-A05E-8F06-BDC5C19EF076}" dt="2022-07-03T10:30:49.523" v="93" actId="20577"/>
          <ac:spMkLst>
            <pc:docMk/>
            <pc:sldMk cId="2481973226" sldId="392"/>
            <ac:spMk id="3" creationId="{8302CCCF-C239-3066-22B8-4EDED2A877AB}"/>
          </ac:spMkLst>
        </pc:spChg>
        <pc:picChg chg="del">
          <ac:chgData name="Susie Grigson" userId="S::grig0076@flinders.edu.au::c28786e3-4fa7-4bdc-9c2f-e8ccf2737280" providerId="AD" clId="Web-{C2AC9CC4-3C92-A05E-8F06-BDC5C19EF076}" dt="2022-07-03T10:00:10.647" v="1"/>
          <ac:picMkLst>
            <pc:docMk/>
            <pc:sldMk cId="2481973226" sldId="392"/>
            <ac:picMk id="5" creationId="{7247AFD5-D8A7-F913-7535-9BCEB285DBF2}"/>
          </ac:picMkLst>
        </pc:picChg>
      </pc:sldChg>
      <pc:sldChg chg="modSp">
        <pc:chgData name="Susie Grigson" userId="S::grig0076@flinders.edu.au::c28786e3-4fa7-4bdc-9c2f-e8ccf2737280" providerId="AD" clId="Web-{C2AC9CC4-3C92-A05E-8F06-BDC5C19EF076}" dt="2022-07-03T10:16:50.838" v="67" actId="20577"/>
        <pc:sldMkLst>
          <pc:docMk/>
          <pc:sldMk cId="3811396883" sldId="397"/>
        </pc:sldMkLst>
        <pc:spChg chg="mod">
          <ac:chgData name="Susie Grigson" userId="S::grig0076@flinders.edu.au::c28786e3-4fa7-4bdc-9c2f-e8ccf2737280" providerId="AD" clId="Web-{C2AC9CC4-3C92-A05E-8F06-BDC5C19EF076}" dt="2022-07-03T10:16:50.838" v="67" actId="20577"/>
          <ac:spMkLst>
            <pc:docMk/>
            <pc:sldMk cId="3811396883" sldId="397"/>
            <ac:spMk id="2" creationId="{17D521A9-FE8A-4C84-BE50-A06CC6D64319}"/>
          </ac:spMkLst>
        </pc:spChg>
      </pc:sldChg>
      <pc:sldChg chg="del">
        <pc:chgData name="Susie Grigson" userId="S::grig0076@flinders.edu.au::c28786e3-4fa7-4bdc-9c2f-e8ccf2737280" providerId="AD" clId="Web-{C2AC9CC4-3C92-A05E-8F06-BDC5C19EF076}" dt="2022-07-03T10:01:10.352" v="24"/>
        <pc:sldMkLst>
          <pc:docMk/>
          <pc:sldMk cId="1065812383" sldId="399"/>
        </pc:sldMkLst>
      </pc:sldChg>
      <pc:sldChg chg="add replId">
        <pc:chgData name="Susie Grigson" userId="S::grig0076@flinders.edu.au::c28786e3-4fa7-4bdc-9c2f-e8ccf2737280" providerId="AD" clId="Web-{C2AC9CC4-3C92-A05E-8F06-BDC5C19EF076}" dt="2022-07-03T10:00:01.850" v="0"/>
        <pc:sldMkLst>
          <pc:docMk/>
          <pc:sldMk cId="289560488" sldId="400"/>
        </pc:sldMkLst>
      </pc:sldChg>
      <pc:sldChg chg="add replId">
        <pc:chgData name="Susie Grigson" userId="S::grig0076@flinders.edu.au::c28786e3-4fa7-4bdc-9c2f-e8ccf2737280" providerId="AD" clId="Web-{C2AC9CC4-3C92-A05E-8F06-BDC5C19EF076}" dt="2022-07-03T10:00:23.366" v="2"/>
        <pc:sldMkLst>
          <pc:docMk/>
          <pc:sldMk cId="3464499765" sldId="401"/>
        </pc:sldMkLst>
      </pc:sldChg>
      <pc:sldChg chg="modSp add ord replId">
        <pc:chgData name="Susie Grigson" userId="S::grig0076@flinders.edu.au::c28786e3-4fa7-4bdc-9c2f-e8ccf2737280" providerId="AD" clId="Web-{C2AC9CC4-3C92-A05E-8F06-BDC5C19EF076}" dt="2022-07-03T10:17:11.750" v="76" actId="20577"/>
        <pc:sldMkLst>
          <pc:docMk/>
          <pc:sldMk cId="3990516418" sldId="402"/>
        </pc:sldMkLst>
        <pc:spChg chg="mod">
          <ac:chgData name="Susie Grigson" userId="S::grig0076@flinders.edu.au::c28786e3-4fa7-4bdc-9c2f-e8ccf2737280" providerId="AD" clId="Web-{C2AC9CC4-3C92-A05E-8F06-BDC5C19EF076}" dt="2022-07-03T10:17:11.750" v="76" actId="20577"/>
          <ac:spMkLst>
            <pc:docMk/>
            <pc:sldMk cId="3990516418" sldId="402"/>
            <ac:spMk id="2" creationId="{17D521A9-FE8A-4C84-BE50-A06CC6D64319}"/>
          </ac:spMkLst>
        </pc:spChg>
      </pc:sldChg>
    </pc:docChg>
  </pc:docChgLst>
  <pc:docChgLst>
    <pc:chgData name="Susie Grigson" userId="S::grig0076@flinders.edu.au::c28786e3-4fa7-4bdc-9c2f-e8ccf2737280" providerId="AD" clId="Web-{50B6D16F-7B0B-BF4D-CD84-3488701C82C2}"/>
    <pc:docChg chg="addSld delSld modSld sldOrd">
      <pc:chgData name="Susie Grigson" userId="S::grig0076@flinders.edu.au::c28786e3-4fa7-4bdc-9c2f-e8ccf2737280" providerId="AD" clId="Web-{50B6D16F-7B0B-BF4D-CD84-3488701C82C2}" dt="2022-07-03T08:55:47.224" v="650" actId="1076"/>
      <pc:docMkLst>
        <pc:docMk/>
      </pc:docMkLst>
      <pc:sldChg chg="delSp modSp del">
        <pc:chgData name="Susie Grigson" userId="S::grig0076@flinders.edu.au::c28786e3-4fa7-4bdc-9c2f-e8ccf2737280" providerId="AD" clId="Web-{50B6D16F-7B0B-BF4D-CD84-3488701C82C2}" dt="2022-07-03T08:05:13.820" v="27"/>
        <pc:sldMkLst>
          <pc:docMk/>
          <pc:sldMk cId="4269826207" sldId="275"/>
        </pc:sldMkLst>
        <pc:spChg chg="del">
          <ac:chgData name="Susie Grigson" userId="S::grig0076@flinders.edu.au::c28786e3-4fa7-4bdc-9c2f-e8ccf2737280" providerId="AD" clId="Web-{50B6D16F-7B0B-BF4D-CD84-3488701C82C2}" dt="2022-07-03T08:03:34.177" v="10"/>
          <ac:spMkLst>
            <pc:docMk/>
            <pc:sldMk cId="4269826207" sldId="275"/>
            <ac:spMk id="4" creationId="{2D2C89CC-326D-473E-6AF2-62EBB6B474A3}"/>
          </ac:spMkLst>
        </pc:spChg>
        <pc:spChg chg="del mod">
          <ac:chgData name="Susie Grigson" userId="S::grig0076@flinders.edu.au::c28786e3-4fa7-4bdc-9c2f-e8ccf2737280" providerId="AD" clId="Web-{50B6D16F-7B0B-BF4D-CD84-3488701C82C2}" dt="2022-07-03T08:03:48.412" v="13"/>
          <ac:spMkLst>
            <pc:docMk/>
            <pc:sldMk cId="4269826207" sldId="275"/>
            <ac:spMk id="241" creationId="{00000000-0000-0000-0000-000000000000}"/>
          </ac:spMkLst>
        </pc:spChg>
        <pc:spChg chg="mod">
          <ac:chgData name="Susie Grigson" userId="S::grig0076@flinders.edu.au::c28786e3-4fa7-4bdc-9c2f-e8ccf2737280" providerId="AD" clId="Web-{50B6D16F-7B0B-BF4D-CD84-3488701C82C2}" dt="2022-07-03T08:03:05.942" v="2" actId="1076"/>
          <ac:spMkLst>
            <pc:docMk/>
            <pc:sldMk cId="4269826207" sldId="275"/>
            <ac:spMk id="243" creationId="{00000000-0000-0000-0000-000000000000}"/>
          </ac:spMkLst>
        </pc:spChg>
        <pc:grpChg chg="mod">
          <ac:chgData name="Susie Grigson" userId="S::grig0076@flinders.edu.au::c28786e3-4fa7-4bdc-9c2f-e8ccf2737280" providerId="AD" clId="Web-{50B6D16F-7B0B-BF4D-CD84-3488701C82C2}" dt="2022-07-03T08:03:37.442" v="11" actId="1076"/>
          <ac:grpSpMkLst>
            <pc:docMk/>
            <pc:sldMk cId="4269826207" sldId="275"/>
            <ac:grpSpMk id="240" creationId="{00000000-0000-0000-0000-000000000000}"/>
          </ac:grpSpMkLst>
        </pc:grpChg>
      </pc:sldChg>
      <pc:sldChg chg="delSp modSp modNotes">
        <pc:chgData name="Susie Grigson" userId="S::grig0076@flinders.edu.au::c28786e3-4fa7-4bdc-9c2f-e8ccf2737280" providerId="AD" clId="Web-{50B6D16F-7B0B-BF4D-CD84-3488701C82C2}" dt="2022-07-03T08:55:47.224" v="650" actId="1076"/>
        <pc:sldMkLst>
          <pc:docMk/>
          <pc:sldMk cId="0" sldId="351"/>
        </pc:sldMkLst>
        <pc:spChg chg="mod">
          <ac:chgData name="Susie Grigson" userId="S::grig0076@flinders.edu.au::c28786e3-4fa7-4bdc-9c2f-e8ccf2737280" providerId="AD" clId="Web-{50B6D16F-7B0B-BF4D-CD84-3488701C82C2}" dt="2022-07-03T08:53:27.595" v="565" actId="1076"/>
          <ac:spMkLst>
            <pc:docMk/>
            <pc:sldMk cId="0" sldId="351"/>
            <ac:spMk id="1064" creationId="{00000000-0000-0000-0000-000000000000}"/>
          </ac:spMkLst>
        </pc:spChg>
        <pc:spChg chg="del mod">
          <ac:chgData name="Susie Grigson" userId="S::grig0076@flinders.edu.au::c28786e3-4fa7-4bdc-9c2f-e8ccf2737280" providerId="AD" clId="Web-{50B6D16F-7B0B-BF4D-CD84-3488701C82C2}" dt="2022-07-03T08:53:15.360" v="562"/>
          <ac:spMkLst>
            <pc:docMk/>
            <pc:sldMk cId="0" sldId="351"/>
            <ac:spMk id="1065" creationId="{00000000-0000-0000-0000-000000000000}"/>
          </ac:spMkLst>
        </pc:spChg>
        <pc:picChg chg="mod">
          <ac:chgData name="Susie Grigson" userId="S::grig0076@flinders.edu.au::c28786e3-4fa7-4bdc-9c2f-e8ccf2737280" providerId="AD" clId="Web-{50B6D16F-7B0B-BF4D-CD84-3488701C82C2}" dt="2022-07-03T08:55:47.224" v="650" actId="1076"/>
          <ac:picMkLst>
            <pc:docMk/>
            <pc:sldMk cId="0" sldId="351"/>
            <ac:picMk id="1063" creationId="{00000000-0000-0000-0000-000000000000}"/>
          </ac:picMkLst>
        </pc:picChg>
      </pc:sldChg>
      <pc:sldChg chg="ord">
        <pc:chgData name="Susie Grigson" userId="S::grig0076@flinders.edu.au::c28786e3-4fa7-4bdc-9c2f-e8ccf2737280" providerId="AD" clId="Web-{50B6D16F-7B0B-BF4D-CD84-3488701C82C2}" dt="2022-07-03T08:51:58.873" v="558"/>
        <pc:sldMkLst>
          <pc:docMk/>
          <pc:sldMk cId="0" sldId="354"/>
        </pc:sldMkLst>
      </pc:sldChg>
      <pc:sldChg chg="del">
        <pc:chgData name="Susie Grigson" userId="S::grig0076@flinders.edu.au::c28786e3-4fa7-4bdc-9c2f-e8ccf2737280" providerId="AD" clId="Web-{50B6D16F-7B0B-BF4D-CD84-3488701C82C2}" dt="2022-07-03T08:55:47.099" v="647"/>
        <pc:sldMkLst>
          <pc:docMk/>
          <pc:sldMk cId="0" sldId="355"/>
        </pc:sldMkLst>
      </pc:sldChg>
      <pc:sldChg chg="ord">
        <pc:chgData name="Susie Grigson" userId="S::grig0076@flinders.edu.au::c28786e3-4fa7-4bdc-9c2f-e8ccf2737280" providerId="AD" clId="Web-{50B6D16F-7B0B-BF4D-CD84-3488701C82C2}" dt="2022-07-03T08:52:20.124" v="559"/>
        <pc:sldMkLst>
          <pc:docMk/>
          <pc:sldMk cId="0" sldId="356"/>
        </pc:sldMkLst>
      </pc:sldChg>
      <pc:sldChg chg="del">
        <pc:chgData name="Susie Grigson" userId="S::grig0076@flinders.edu.au::c28786e3-4fa7-4bdc-9c2f-e8ccf2737280" providerId="AD" clId="Web-{50B6D16F-7B0B-BF4D-CD84-3488701C82C2}" dt="2022-07-03T08:55:47.083" v="646"/>
        <pc:sldMkLst>
          <pc:docMk/>
          <pc:sldMk cId="0" sldId="358"/>
        </pc:sldMkLst>
      </pc:sldChg>
      <pc:sldChg chg="modSp del">
        <pc:chgData name="Susie Grigson" userId="S::grig0076@flinders.edu.au::c28786e3-4fa7-4bdc-9c2f-e8ccf2737280" providerId="AD" clId="Web-{50B6D16F-7B0B-BF4D-CD84-3488701C82C2}" dt="2022-07-03T08:14:54.602" v="157"/>
        <pc:sldMkLst>
          <pc:docMk/>
          <pc:sldMk cId="553284040" sldId="362"/>
        </pc:sldMkLst>
        <pc:spChg chg="mod">
          <ac:chgData name="Susie Grigson" userId="S::grig0076@flinders.edu.au::c28786e3-4fa7-4bdc-9c2f-e8ccf2737280" providerId="AD" clId="Web-{50B6D16F-7B0B-BF4D-CD84-3488701C82C2}" dt="2022-07-03T08:06:29.838" v="55" actId="20577"/>
          <ac:spMkLst>
            <pc:docMk/>
            <pc:sldMk cId="553284040" sldId="362"/>
            <ac:spMk id="2" creationId="{2B5DF3E9-5077-4E0E-89E8-2096BFF695F6}"/>
          </ac:spMkLst>
        </pc:spChg>
      </pc:sldChg>
      <pc:sldChg chg="modSp del">
        <pc:chgData name="Susie Grigson" userId="S::grig0076@flinders.edu.au::c28786e3-4fa7-4bdc-9c2f-e8ccf2737280" providerId="AD" clId="Web-{50B6D16F-7B0B-BF4D-CD84-3488701C82C2}" dt="2022-07-03T08:06:00.368" v="52"/>
        <pc:sldMkLst>
          <pc:docMk/>
          <pc:sldMk cId="2062754871" sldId="363"/>
        </pc:sldMkLst>
        <pc:spChg chg="mod">
          <ac:chgData name="Susie Grigson" userId="S::grig0076@flinders.edu.au::c28786e3-4fa7-4bdc-9c2f-e8ccf2737280" providerId="AD" clId="Web-{50B6D16F-7B0B-BF4D-CD84-3488701C82C2}" dt="2022-07-03T08:05:36.289" v="36" actId="20577"/>
          <ac:spMkLst>
            <pc:docMk/>
            <pc:sldMk cId="2062754871" sldId="363"/>
            <ac:spMk id="2" creationId="{6F993921-563C-446F-AA72-0C04583C0EB7}"/>
          </ac:spMkLst>
        </pc:spChg>
      </pc:sldChg>
      <pc:sldChg chg="del">
        <pc:chgData name="Susie Grigson" userId="S::grig0076@flinders.edu.au::c28786e3-4fa7-4bdc-9c2f-e8ccf2737280" providerId="AD" clId="Web-{50B6D16F-7B0B-BF4D-CD84-3488701C82C2}" dt="2022-07-03T08:17:20.684" v="203"/>
        <pc:sldMkLst>
          <pc:docMk/>
          <pc:sldMk cId="115183182" sldId="364"/>
        </pc:sldMkLst>
      </pc:sldChg>
      <pc:sldChg chg="addSp delSp modSp">
        <pc:chgData name="Susie Grigson" userId="S::grig0076@flinders.edu.au::c28786e3-4fa7-4bdc-9c2f-e8ccf2737280" providerId="AD" clId="Web-{50B6D16F-7B0B-BF4D-CD84-3488701C82C2}" dt="2022-07-03T08:33:53.574" v="379" actId="1076"/>
        <pc:sldMkLst>
          <pc:docMk/>
          <pc:sldMk cId="2293001246" sldId="365"/>
        </pc:sldMkLst>
        <pc:picChg chg="add mod">
          <ac:chgData name="Susie Grigson" userId="S::grig0076@flinders.edu.au::c28786e3-4fa7-4bdc-9c2f-e8ccf2737280" providerId="AD" clId="Web-{50B6D16F-7B0B-BF4D-CD84-3488701C82C2}" dt="2022-07-03T08:33:53.574" v="379" actId="1076"/>
          <ac:picMkLst>
            <pc:docMk/>
            <pc:sldMk cId="2293001246" sldId="365"/>
            <ac:picMk id="4" creationId="{23816F4E-3C44-26E1-6DF1-8F7B1D1D64F1}"/>
          </ac:picMkLst>
        </pc:picChg>
        <pc:picChg chg="del mod">
          <ac:chgData name="Susie Grigson" userId="S::grig0076@flinders.edu.au::c28786e3-4fa7-4bdc-9c2f-e8ccf2737280" providerId="AD" clId="Web-{50B6D16F-7B0B-BF4D-CD84-3488701C82C2}" dt="2022-07-03T08:33:36.636" v="371"/>
          <ac:picMkLst>
            <pc:docMk/>
            <pc:sldMk cId="2293001246" sldId="365"/>
            <ac:picMk id="1026" creationId="{31381A55-3489-4C08-9C82-9D8D05799F2B}"/>
          </ac:picMkLst>
        </pc:picChg>
      </pc:sldChg>
      <pc:sldChg chg="del">
        <pc:chgData name="Susie Grigson" userId="S::grig0076@flinders.edu.au::c28786e3-4fa7-4bdc-9c2f-e8ccf2737280" providerId="AD" clId="Web-{50B6D16F-7B0B-BF4D-CD84-3488701C82C2}" dt="2022-07-03T08:45:29.269" v="480"/>
        <pc:sldMkLst>
          <pc:docMk/>
          <pc:sldMk cId="2150167159" sldId="366"/>
        </pc:sldMkLst>
      </pc:sldChg>
      <pc:sldChg chg="addSp delSp modSp">
        <pc:chgData name="Susie Grigson" userId="S::grig0076@flinders.edu.au::c28786e3-4fa7-4bdc-9c2f-e8ccf2737280" providerId="AD" clId="Web-{50B6D16F-7B0B-BF4D-CD84-3488701C82C2}" dt="2022-07-03T08:04:56.773" v="26" actId="1076"/>
        <pc:sldMkLst>
          <pc:docMk/>
          <pc:sldMk cId="2788349492" sldId="374"/>
        </pc:sldMkLst>
        <pc:spChg chg="mod">
          <ac:chgData name="Susie Grigson" userId="S::grig0076@flinders.edu.au::c28786e3-4fa7-4bdc-9c2f-e8ccf2737280" providerId="AD" clId="Web-{50B6D16F-7B0B-BF4D-CD84-3488701C82C2}" dt="2022-07-03T08:03:25.567" v="9" actId="20577"/>
          <ac:spMkLst>
            <pc:docMk/>
            <pc:sldMk cId="2788349492" sldId="374"/>
            <ac:spMk id="2" creationId="{BA15A020-04DD-53AF-E3D8-170F563A3A50}"/>
          </ac:spMkLst>
        </pc:spChg>
        <pc:spChg chg="del">
          <ac:chgData name="Susie Grigson" userId="S::grig0076@flinders.edu.au::c28786e3-4fa7-4bdc-9c2f-e8ccf2737280" providerId="AD" clId="Web-{50B6D16F-7B0B-BF4D-CD84-3488701C82C2}" dt="2022-07-03T08:03:57.599" v="16"/>
          <ac:spMkLst>
            <pc:docMk/>
            <pc:sldMk cId="2788349492" sldId="374"/>
            <ac:spMk id="3" creationId="{56CBCCA0-83E6-72E6-06FA-8FFB4EFEC6F2}"/>
          </ac:spMkLst>
        </pc:spChg>
        <pc:spChg chg="mod">
          <ac:chgData name="Susie Grigson" userId="S::grig0076@flinders.edu.au::c28786e3-4fa7-4bdc-9c2f-e8ccf2737280" providerId="AD" clId="Web-{50B6D16F-7B0B-BF4D-CD84-3488701C82C2}" dt="2022-07-03T08:04:32.366" v="21" actId="1076"/>
          <ac:spMkLst>
            <pc:docMk/>
            <pc:sldMk cId="2788349492" sldId="374"/>
            <ac:spMk id="5" creationId="{14CF5F0A-D648-BB71-6310-002E76B5DB35}"/>
          </ac:spMkLst>
        </pc:spChg>
        <pc:spChg chg="mod">
          <ac:chgData name="Susie Grigson" userId="S::grig0076@flinders.edu.au::c28786e3-4fa7-4bdc-9c2f-e8ccf2737280" providerId="AD" clId="Web-{50B6D16F-7B0B-BF4D-CD84-3488701C82C2}" dt="2022-07-03T08:04:56.773" v="26" actId="1076"/>
          <ac:spMkLst>
            <pc:docMk/>
            <pc:sldMk cId="2788349492" sldId="374"/>
            <ac:spMk id="6" creationId="{70A075EE-F01D-FC08-4A8B-2711F7378986}"/>
          </ac:spMkLst>
        </pc:spChg>
        <pc:spChg chg="del">
          <ac:chgData name="Susie Grigson" userId="S::grig0076@flinders.edu.au::c28786e3-4fa7-4bdc-9c2f-e8ccf2737280" providerId="AD" clId="Web-{50B6D16F-7B0B-BF4D-CD84-3488701C82C2}" dt="2022-07-03T08:04:00.506" v="17"/>
          <ac:spMkLst>
            <pc:docMk/>
            <pc:sldMk cId="2788349492" sldId="374"/>
            <ac:spMk id="7" creationId="{65061A6B-4B14-DCB8-21AA-65D491D87E77}"/>
          </ac:spMkLst>
        </pc:spChg>
        <pc:grpChg chg="add mod">
          <ac:chgData name="Susie Grigson" userId="S::grig0076@flinders.edu.au::c28786e3-4fa7-4bdc-9c2f-e8ccf2737280" providerId="AD" clId="Web-{50B6D16F-7B0B-BF4D-CD84-3488701C82C2}" dt="2022-07-03T08:04:08.553" v="18" actId="1076"/>
          <ac:grpSpMkLst>
            <pc:docMk/>
            <pc:sldMk cId="2788349492" sldId="374"/>
            <ac:grpSpMk id="8" creationId="{C65B67DD-4EBA-83CB-BF6B-CB39EB30C3AE}"/>
          </ac:grpSpMkLst>
        </pc:grpChg>
      </pc:sldChg>
      <pc:sldChg chg="addSp modSp new ord addAnim">
        <pc:chgData name="Susie Grigson" userId="S::grig0076@flinders.edu.au::c28786e3-4fa7-4bdc-9c2f-e8ccf2737280" providerId="AD" clId="Web-{50B6D16F-7B0B-BF4D-CD84-3488701C82C2}" dt="2022-07-03T08:09:58.828" v="138"/>
        <pc:sldMkLst>
          <pc:docMk/>
          <pc:sldMk cId="382320054" sldId="376"/>
        </pc:sldMkLst>
        <pc:spChg chg="mod">
          <ac:chgData name="Susie Grigson" userId="S::grig0076@flinders.edu.au::c28786e3-4fa7-4bdc-9c2f-e8ccf2737280" providerId="AD" clId="Web-{50B6D16F-7B0B-BF4D-CD84-3488701C82C2}" dt="2022-07-03T08:05:54.821" v="51" actId="20577"/>
          <ac:spMkLst>
            <pc:docMk/>
            <pc:sldMk cId="382320054" sldId="376"/>
            <ac:spMk id="2" creationId="{4A449CFB-28F2-8783-C61B-DE3C479F2273}"/>
          </ac:spMkLst>
        </pc:spChg>
        <pc:spChg chg="add">
          <ac:chgData name="Susie Grigson" userId="S::grig0076@flinders.edu.au::c28786e3-4fa7-4bdc-9c2f-e8ccf2737280" providerId="AD" clId="Web-{50B6D16F-7B0B-BF4D-CD84-3488701C82C2}" dt="2022-07-03T08:05:45.290" v="39"/>
          <ac:spMkLst>
            <pc:docMk/>
            <pc:sldMk cId="382320054" sldId="376"/>
            <ac:spMk id="7" creationId="{FC8B0CFC-ADB9-69E6-AB2C-12BA9971076D}"/>
          </ac:spMkLst>
        </pc:spChg>
        <pc:spChg chg="add">
          <ac:chgData name="Susie Grigson" userId="S::grig0076@flinders.edu.au::c28786e3-4fa7-4bdc-9c2f-e8ccf2737280" providerId="AD" clId="Web-{50B6D16F-7B0B-BF4D-CD84-3488701C82C2}" dt="2022-07-03T08:05:45.384" v="40"/>
          <ac:spMkLst>
            <pc:docMk/>
            <pc:sldMk cId="382320054" sldId="376"/>
            <ac:spMk id="9" creationId="{CBA37A5C-B1ED-715B-21DE-F3BABF2C634A}"/>
          </ac:spMkLst>
        </pc:spChg>
        <pc:spChg chg="add">
          <ac:chgData name="Susie Grigson" userId="S::grig0076@flinders.edu.au::c28786e3-4fa7-4bdc-9c2f-e8ccf2737280" providerId="AD" clId="Web-{50B6D16F-7B0B-BF4D-CD84-3488701C82C2}" dt="2022-07-03T08:05:45.446" v="41"/>
          <ac:spMkLst>
            <pc:docMk/>
            <pc:sldMk cId="382320054" sldId="376"/>
            <ac:spMk id="11" creationId="{C5705170-AB87-B178-288A-61EFCE544A5B}"/>
          </ac:spMkLst>
        </pc:spChg>
        <pc:spChg chg="add">
          <ac:chgData name="Susie Grigson" userId="S::grig0076@flinders.edu.au::c28786e3-4fa7-4bdc-9c2f-e8ccf2737280" providerId="AD" clId="Web-{50B6D16F-7B0B-BF4D-CD84-3488701C82C2}" dt="2022-07-03T08:05:45.524" v="42"/>
          <ac:spMkLst>
            <pc:docMk/>
            <pc:sldMk cId="382320054" sldId="376"/>
            <ac:spMk id="13" creationId="{A0127D76-441D-EE22-B75C-1066C03ECAAC}"/>
          </ac:spMkLst>
        </pc:spChg>
        <pc:picChg chg="add">
          <ac:chgData name="Susie Grigson" userId="S::grig0076@flinders.edu.au::c28786e3-4fa7-4bdc-9c2f-e8ccf2737280" providerId="AD" clId="Web-{50B6D16F-7B0B-BF4D-CD84-3488701C82C2}" dt="2022-07-03T08:05:45.227" v="38"/>
          <ac:picMkLst>
            <pc:docMk/>
            <pc:sldMk cId="382320054" sldId="376"/>
            <ac:picMk id="5" creationId="{7B0A2E75-B043-85C5-4037-940AC72A2B02}"/>
          </ac:picMkLst>
        </pc:picChg>
      </pc:sldChg>
      <pc:sldChg chg="new del">
        <pc:chgData name="Susie Grigson" userId="S::grig0076@flinders.edu.au::c28786e3-4fa7-4bdc-9c2f-e8ccf2737280" providerId="AD" clId="Web-{50B6D16F-7B0B-BF4D-CD84-3488701C82C2}" dt="2022-07-03T08:06:36.697" v="57"/>
        <pc:sldMkLst>
          <pc:docMk/>
          <pc:sldMk cId="151999352" sldId="377"/>
        </pc:sldMkLst>
      </pc:sldChg>
      <pc:sldChg chg="addSp delSp modSp new ord">
        <pc:chgData name="Susie Grigson" userId="S::grig0076@flinders.edu.au::c28786e3-4fa7-4bdc-9c2f-e8ccf2737280" providerId="AD" clId="Web-{50B6D16F-7B0B-BF4D-CD84-3488701C82C2}" dt="2022-07-03T08:14:42.977" v="156" actId="1076"/>
        <pc:sldMkLst>
          <pc:docMk/>
          <pc:sldMk cId="2356271061" sldId="377"/>
        </pc:sldMkLst>
        <pc:spChg chg="mod">
          <ac:chgData name="Susie Grigson" userId="S::grig0076@flinders.edu.au::c28786e3-4fa7-4bdc-9c2f-e8ccf2737280" providerId="AD" clId="Web-{50B6D16F-7B0B-BF4D-CD84-3488701C82C2}" dt="2022-07-03T08:06:48.604" v="63" actId="20577"/>
          <ac:spMkLst>
            <pc:docMk/>
            <pc:sldMk cId="2356271061" sldId="377"/>
            <ac:spMk id="2" creationId="{1069586B-0AB9-391E-2A7F-0CF78CE5322E}"/>
          </ac:spMkLst>
        </pc:spChg>
        <pc:spChg chg="mod">
          <ac:chgData name="Susie Grigson" userId="S::grig0076@flinders.edu.au::c28786e3-4fa7-4bdc-9c2f-e8ccf2737280" providerId="AD" clId="Web-{50B6D16F-7B0B-BF4D-CD84-3488701C82C2}" dt="2022-07-03T08:14:39.945" v="155" actId="20577"/>
          <ac:spMkLst>
            <pc:docMk/>
            <pc:sldMk cId="2356271061" sldId="377"/>
            <ac:spMk id="3" creationId="{B0973389-1DA5-6CD8-9082-C2419CC546C8}"/>
          </ac:spMkLst>
        </pc:spChg>
        <pc:picChg chg="add del mod">
          <ac:chgData name="Susie Grigson" userId="S::grig0076@flinders.edu.au::c28786e3-4fa7-4bdc-9c2f-e8ccf2737280" providerId="AD" clId="Web-{50B6D16F-7B0B-BF4D-CD84-3488701C82C2}" dt="2022-07-03T08:14:16.085" v="145"/>
          <ac:picMkLst>
            <pc:docMk/>
            <pc:sldMk cId="2356271061" sldId="377"/>
            <ac:picMk id="4" creationId="{FC63CB18-FBD4-15FB-779E-8151EFDCA3F0}"/>
          </ac:picMkLst>
        </pc:picChg>
        <pc:picChg chg="add mod">
          <ac:chgData name="Susie Grigson" userId="S::grig0076@flinders.edu.au::c28786e3-4fa7-4bdc-9c2f-e8ccf2737280" providerId="AD" clId="Web-{50B6D16F-7B0B-BF4D-CD84-3488701C82C2}" dt="2022-07-03T08:14:42.977" v="156" actId="1076"/>
          <ac:picMkLst>
            <pc:docMk/>
            <pc:sldMk cId="2356271061" sldId="377"/>
            <ac:picMk id="5" creationId="{37702B3A-E90D-70C5-97C3-97E2767AE292}"/>
          </ac:picMkLst>
        </pc:picChg>
      </pc:sldChg>
      <pc:sldChg chg="addSp modSp new ord">
        <pc:chgData name="Susie Grigson" userId="S::grig0076@flinders.edu.au::c28786e3-4fa7-4bdc-9c2f-e8ccf2737280" providerId="AD" clId="Web-{50B6D16F-7B0B-BF4D-CD84-3488701C82C2}" dt="2022-07-03T08:32:00.771" v="367" actId="20577"/>
        <pc:sldMkLst>
          <pc:docMk/>
          <pc:sldMk cId="4100772043" sldId="378"/>
        </pc:sldMkLst>
        <pc:spChg chg="mod">
          <ac:chgData name="Susie Grigson" userId="S::grig0076@flinders.edu.au::c28786e3-4fa7-4bdc-9c2f-e8ccf2737280" providerId="AD" clId="Web-{50B6D16F-7B0B-BF4D-CD84-3488701C82C2}" dt="2022-07-03T08:15:31.806" v="164" actId="20577"/>
          <ac:spMkLst>
            <pc:docMk/>
            <pc:sldMk cId="4100772043" sldId="378"/>
            <ac:spMk id="2" creationId="{3B449309-A3B6-95E4-315F-215AED1DBCD6}"/>
          </ac:spMkLst>
        </pc:spChg>
        <pc:spChg chg="mod">
          <ac:chgData name="Susie Grigson" userId="S::grig0076@flinders.edu.au::c28786e3-4fa7-4bdc-9c2f-e8ccf2737280" providerId="AD" clId="Web-{50B6D16F-7B0B-BF4D-CD84-3488701C82C2}" dt="2022-07-03T08:32:00.771" v="367" actId="20577"/>
          <ac:spMkLst>
            <pc:docMk/>
            <pc:sldMk cId="4100772043" sldId="378"/>
            <ac:spMk id="3" creationId="{E432B64E-EF0E-61B0-0255-8087F9ECF77C}"/>
          </ac:spMkLst>
        </pc:spChg>
        <pc:spChg chg="add mod">
          <ac:chgData name="Susie Grigson" userId="S::grig0076@flinders.edu.au::c28786e3-4fa7-4bdc-9c2f-e8ccf2737280" providerId="AD" clId="Web-{50B6D16F-7B0B-BF4D-CD84-3488701C82C2}" dt="2022-07-03T08:17:12.106" v="202" actId="1076"/>
          <ac:spMkLst>
            <pc:docMk/>
            <pc:sldMk cId="4100772043" sldId="378"/>
            <ac:spMk id="7" creationId="{4D12676C-3710-2B99-0010-649DF61458D2}"/>
          </ac:spMkLst>
        </pc:spChg>
        <pc:picChg chg="add mod">
          <ac:chgData name="Susie Grigson" userId="S::grig0076@flinders.edu.au::c28786e3-4fa7-4bdc-9c2f-e8ccf2737280" providerId="AD" clId="Web-{50B6D16F-7B0B-BF4D-CD84-3488701C82C2}" dt="2022-07-03T08:17:01.731" v="200" actId="1076"/>
          <ac:picMkLst>
            <pc:docMk/>
            <pc:sldMk cId="4100772043" sldId="378"/>
            <ac:picMk id="5" creationId="{87971550-1506-0F61-9941-84AB71D9414F}"/>
          </ac:picMkLst>
        </pc:picChg>
      </pc:sldChg>
      <pc:sldChg chg="modSp new">
        <pc:chgData name="Susie Grigson" userId="S::grig0076@flinders.edu.au::c28786e3-4fa7-4bdc-9c2f-e8ccf2737280" providerId="AD" clId="Web-{50B6D16F-7B0B-BF4D-CD84-3488701C82C2}" dt="2022-07-03T08:48:47.524" v="536" actId="20577"/>
        <pc:sldMkLst>
          <pc:docMk/>
          <pc:sldMk cId="3001896298" sldId="379"/>
        </pc:sldMkLst>
        <pc:spChg chg="mod">
          <ac:chgData name="Susie Grigson" userId="S::grig0076@flinders.edu.au::c28786e3-4fa7-4bdc-9c2f-e8ccf2737280" providerId="AD" clId="Web-{50B6D16F-7B0B-BF4D-CD84-3488701C82C2}" dt="2022-07-03T08:17:35.419" v="208" actId="20577"/>
          <ac:spMkLst>
            <pc:docMk/>
            <pc:sldMk cId="3001896298" sldId="379"/>
            <ac:spMk id="2" creationId="{3DB9D027-72EE-EEDA-32E6-46E7EC805061}"/>
          </ac:spMkLst>
        </pc:spChg>
        <pc:spChg chg="mod">
          <ac:chgData name="Susie Grigson" userId="S::grig0076@flinders.edu.au::c28786e3-4fa7-4bdc-9c2f-e8ccf2737280" providerId="AD" clId="Web-{50B6D16F-7B0B-BF4D-CD84-3488701C82C2}" dt="2022-07-03T08:48:47.524" v="536" actId="20577"/>
          <ac:spMkLst>
            <pc:docMk/>
            <pc:sldMk cId="3001896298" sldId="379"/>
            <ac:spMk id="3" creationId="{6393F79D-5A43-14E1-F697-4CF01F9A212A}"/>
          </ac:spMkLst>
        </pc:spChg>
      </pc:sldChg>
      <pc:sldChg chg="modSp new">
        <pc:chgData name="Susie Grigson" userId="S::grig0076@flinders.edu.au::c28786e3-4fa7-4bdc-9c2f-e8ccf2737280" providerId="AD" clId="Web-{50B6D16F-7B0B-BF4D-CD84-3488701C82C2}" dt="2022-07-03T08:23:16.538" v="295" actId="20577"/>
        <pc:sldMkLst>
          <pc:docMk/>
          <pc:sldMk cId="3579690200" sldId="380"/>
        </pc:sldMkLst>
        <pc:spChg chg="mod">
          <ac:chgData name="Susie Grigson" userId="S::grig0076@flinders.edu.au::c28786e3-4fa7-4bdc-9c2f-e8ccf2737280" providerId="AD" clId="Web-{50B6D16F-7B0B-BF4D-CD84-3488701C82C2}" dt="2022-07-03T08:20:23.596" v="251" actId="20577"/>
          <ac:spMkLst>
            <pc:docMk/>
            <pc:sldMk cId="3579690200" sldId="380"/>
            <ac:spMk id="2" creationId="{AA5075B8-BB80-0E8F-3223-92A68F2E0AD4}"/>
          </ac:spMkLst>
        </pc:spChg>
        <pc:spChg chg="mod">
          <ac:chgData name="Susie Grigson" userId="S::grig0076@flinders.edu.au::c28786e3-4fa7-4bdc-9c2f-e8ccf2737280" providerId="AD" clId="Web-{50B6D16F-7B0B-BF4D-CD84-3488701C82C2}" dt="2022-07-03T08:23:16.538" v="295" actId="20577"/>
          <ac:spMkLst>
            <pc:docMk/>
            <pc:sldMk cId="3579690200" sldId="380"/>
            <ac:spMk id="3" creationId="{2927D83B-218A-772F-858E-FDCEF85BBB83}"/>
          </ac:spMkLst>
        </pc:spChg>
      </pc:sldChg>
      <pc:sldChg chg="addSp delSp modSp new del">
        <pc:chgData name="Susie Grigson" userId="S::grig0076@flinders.edu.au::c28786e3-4fa7-4bdc-9c2f-e8ccf2737280" providerId="AD" clId="Web-{50B6D16F-7B0B-BF4D-CD84-3488701C82C2}" dt="2022-07-03T08:31:11.004" v="341"/>
        <pc:sldMkLst>
          <pc:docMk/>
          <pc:sldMk cId="357473089" sldId="381"/>
        </pc:sldMkLst>
        <pc:spChg chg="del">
          <ac:chgData name="Susie Grigson" userId="S::grig0076@flinders.edu.au::c28786e3-4fa7-4bdc-9c2f-e8ccf2737280" providerId="AD" clId="Web-{50B6D16F-7B0B-BF4D-CD84-3488701C82C2}" dt="2022-07-03T08:24:35.571" v="297"/>
          <ac:spMkLst>
            <pc:docMk/>
            <pc:sldMk cId="357473089" sldId="381"/>
            <ac:spMk id="3" creationId="{C68BCB7C-F907-4637-5C90-3D0051A99333}"/>
          </ac:spMkLst>
        </pc:spChg>
        <pc:picChg chg="add mod ord">
          <ac:chgData name="Susie Grigson" userId="S::grig0076@flinders.edu.au::c28786e3-4fa7-4bdc-9c2f-e8ccf2737280" providerId="AD" clId="Web-{50B6D16F-7B0B-BF4D-CD84-3488701C82C2}" dt="2022-07-03T08:24:47.400" v="300" actId="1076"/>
          <ac:picMkLst>
            <pc:docMk/>
            <pc:sldMk cId="357473089" sldId="381"/>
            <ac:picMk id="4" creationId="{A25BFBFE-E952-56B2-3B79-44EC15BDADCB}"/>
          </ac:picMkLst>
        </pc:picChg>
      </pc:sldChg>
      <pc:sldChg chg="addSp delSp modSp new addAnim modAnim">
        <pc:chgData name="Susie Grigson" userId="S::grig0076@flinders.edu.au::c28786e3-4fa7-4bdc-9c2f-e8ccf2737280" providerId="AD" clId="Web-{50B6D16F-7B0B-BF4D-CD84-3488701C82C2}" dt="2022-07-03T08:38:41.707" v="440" actId="1076"/>
        <pc:sldMkLst>
          <pc:docMk/>
          <pc:sldMk cId="1183818667" sldId="382"/>
        </pc:sldMkLst>
        <pc:spChg chg="mod">
          <ac:chgData name="Susie Grigson" userId="S::grig0076@flinders.edu.au::c28786e3-4fa7-4bdc-9c2f-e8ccf2737280" providerId="AD" clId="Web-{50B6D16F-7B0B-BF4D-CD84-3488701C82C2}" dt="2022-07-03T08:25:11.291" v="312" actId="20577"/>
          <ac:spMkLst>
            <pc:docMk/>
            <pc:sldMk cId="1183818667" sldId="382"/>
            <ac:spMk id="2" creationId="{DED5E505-62E7-16DD-E59C-7E3B90523A76}"/>
          </ac:spMkLst>
        </pc:spChg>
        <pc:spChg chg="mod">
          <ac:chgData name="Susie Grigson" userId="S::grig0076@flinders.edu.au::c28786e3-4fa7-4bdc-9c2f-e8ccf2737280" providerId="AD" clId="Web-{50B6D16F-7B0B-BF4D-CD84-3488701C82C2}" dt="2022-07-03T08:38:35.847" v="438" actId="20577"/>
          <ac:spMkLst>
            <pc:docMk/>
            <pc:sldMk cId="1183818667" sldId="382"/>
            <ac:spMk id="3" creationId="{D592B4F9-F20D-69C6-132F-36509A49CBCD}"/>
          </ac:spMkLst>
        </pc:spChg>
        <pc:picChg chg="add del mod">
          <ac:chgData name="Susie Grigson" userId="S::grig0076@flinders.edu.au::c28786e3-4fa7-4bdc-9c2f-e8ccf2737280" providerId="AD" clId="Web-{50B6D16F-7B0B-BF4D-CD84-3488701C82C2}" dt="2022-07-03T08:25:51.527" v="326"/>
          <ac:picMkLst>
            <pc:docMk/>
            <pc:sldMk cId="1183818667" sldId="382"/>
            <ac:picMk id="5" creationId="{8EFE6AB0-A2A7-0668-5AE4-5C1C234563D2}"/>
          </ac:picMkLst>
        </pc:picChg>
        <pc:picChg chg="add del mod">
          <ac:chgData name="Susie Grigson" userId="S::grig0076@flinders.edu.au::c28786e3-4fa7-4bdc-9c2f-e8ccf2737280" providerId="AD" clId="Web-{50B6D16F-7B0B-BF4D-CD84-3488701C82C2}" dt="2022-07-03T08:34:50.200" v="381"/>
          <ac:picMkLst>
            <pc:docMk/>
            <pc:sldMk cId="1183818667" sldId="382"/>
            <ac:picMk id="6" creationId="{5574DD25-A3E4-3DE7-2340-2279C84D386E}"/>
          </ac:picMkLst>
        </pc:picChg>
        <pc:picChg chg="add mod">
          <ac:chgData name="Susie Grigson" userId="S::grig0076@flinders.edu.au::c28786e3-4fa7-4bdc-9c2f-e8ccf2737280" providerId="AD" clId="Web-{50B6D16F-7B0B-BF4D-CD84-3488701C82C2}" dt="2022-07-03T08:38:41.707" v="440" actId="1076"/>
          <ac:picMkLst>
            <pc:docMk/>
            <pc:sldMk cId="1183818667" sldId="382"/>
            <ac:picMk id="7" creationId="{C378DF02-245C-45B6-FF67-1797CC468DBB}"/>
          </ac:picMkLst>
        </pc:picChg>
      </pc:sldChg>
      <pc:sldChg chg="addSp delSp modSp new">
        <pc:chgData name="Susie Grigson" userId="S::grig0076@flinders.edu.au::c28786e3-4fa7-4bdc-9c2f-e8ccf2737280" providerId="AD" clId="Web-{50B6D16F-7B0B-BF4D-CD84-3488701C82C2}" dt="2022-07-03T08:49:08.619" v="540" actId="14100"/>
        <pc:sldMkLst>
          <pc:docMk/>
          <pc:sldMk cId="1648839484" sldId="384"/>
        </pc:sldMkLst>
        <pc:spChg chg="mod">
          <ac:chgData name="Susie Grigson" userId="S::grig0076@flinders.edu.au::c28786e3-4fa7-4bdc-9c2f-e8ccf2737280" providerId="AD" clId="Web-{50B6D16F-7B0B-BF4D-CD84-3488701C82C2}" dt="2022-07-03T08:36:02.796" v="386" actId="20577"/>
          <ac:spMkLst>
            <pc:docMk/>
            <pc:sldMk cId="1648839484" sldId="384"/>
            <ac:spMk id="2" creationId="{8284316A-8C13-76CC-4682-866D961E1F26}"/>
          </ac:spMkLst>
        </pc:spChg>
        <pc:spChg chg="mod">
          <ac:chgData name="Susie Grigson" userId="S::grig0076@flinders.edu.au::c28786e3-4fa7-4bdc-9c2f-e8ccf2737280" providerId="AD" clId="Web-{50B6D16F-7B0B-BF4D-CD84-3488701C82C2}" dt="2022-07-03T08:49:08.619" v="540" actId="14100"/>
          <ac:spMkLst>
            <pc:docMk/>
            <pc:sldMk cId="1648839484" sldId="384"/>
            <ac:spMk id="3" creationId="{7E38164C-F117-4464-53D5-9B29AD24BA23}"/>
          </ac:spMkLst>
        </pc:spChg>
        <pc:spChg chg="add del mod">
          <ac:chgData name="Susie Grigson" userId="S::grig0076@flinders.edu.au::c28786e3-4fa7-4bdc-9c2f-e8ccf2737280" providerId="AD" clId="Web-{50B6D16F-7B0B-BF4D-CD84-3488701C82C2}" dt="2022-07-03T08:39:55.396" v="444"/>
          <ac:spMkLst>
            <pc:docMk/>
            <pc:sldMk cId="1648839484" sldId="384"/>
            <ac:spMk id="4" creationId="{E4246E39-2620-B4A7-A403-E8E002B4E3BD}"/>
          </ac:spMkLst>
        </pc:spChg>
        <pc:spChg chg="add del mod">
          <ac:chgData name="Susie Grigson" userId="S::grig0076@flinders.edu.au::c28786e3-4fa7-4bdc-9c2f-e8ccf2737280" providerId="AD" clId="Web-{50B6D16F-7B0B-BF4D-CD84-3488701C82C2}" dt="2022-07-03T08:40:36.475" v="448"/>
          <ac:spMkLst>
            <pc:docMk/>
            <pc:sldMk cId="1648839484" sldId="384"/>
            <ac:spMk id="5" creationId="{39C4B72F-EE6D-0BFD-A1C5-8632217B9ADB}"/>
          </ac:spMkLst>
        </pc:spChg>
      </pc:sldChg>
      <pc:sldChg chg="modSp new">
        <pc:chgData name="Susie Grigson" userId="S::grig0076@flinders.edu.au::c28786e3-4fa7-4bdc-9c2f-e8ccf2737280" providerId="AD" clId="Web-{50B6D16F-7B0B-BF4D-CD84-3488701C82C2}" dt="2022-07-03T08:50:36.559" v="557" actId="20577"/>
        <pc:sldMkLst>
          <pc:docMk/>
          <pc:sldMk cId="170429686" sldId="385"/>
        </pc:sldMkLst>
        <pc:spChg chg="mod">
          <ac:chgData name="Susie Grigson" userId="S::grig0076@flinders.edu.au::c28786e3-4fa7-4bdc-9c2f-e8ccf2737280" providerId="AD" clId="Web-{50B6D16F-7B0B-BF4D-CD84-3488701C82C2}" dt="2022-07-03T08:45:38.894" v="483" actId="20577"/>
          <ac:spMkLst>
            <pc:docMk/>
            <pc:sldMk cId="170429686" sldId="385"/>
            <ac:spMk id="2" creationId="{2E24AEED-0A34-F944-E3E6-66FDF82EC11F}"/>
          </ac:spMkLst>
        </pc:spChg>
        <pc:spChg chg="mod">
          <ac:chgData name="Susie Grigson" userId="S::grig0076@flinders.edu.au::c28786e3-4fa7-4bdc-9c2f-e8ccf2737280" providerId="AD" clId="Web-{50B6D16F-7B0B-BF4D-CD84-3488701C82C2}" dt="2022-07-03T08:50:36.559" v="557" actId="20577"/>
          <ac:spMkLst>
            <pc:docMk/>
            <pc:sldMk cId="170429686" sldId="385"/>
            <ac:spMk id="3" creationId="{E4A152D5-D186-B018-4446-24F2E75137A1}"/>
          </ac:spMkLst>
        </pc:spChg>
      </pc:sldChg>
    </pc:docChg>
  </pc:docChgLst>
  <pc:docChgLst>
    <pc:chgData name="Susie Grigson" userId="S::grig0076@flinders.edu.au::c28786e3-4fa7-4bdc-9c2f-e8ccf2737280" providerId="AD" clId="Web-{BEA9C544-FAF6-287F-87DD-E2A3E36BC167}"/>
    <pc:docChg chg="addSld modSld">
      <pc:chgData name="Susie Grigson" userId="S::grig0076@flinders.edu.au::c28786e3-4fa7-4bdc-9c2f-e8ccf2737280" providerId="AD" clId="Web-{BEA9C544-FAF6-287F-87DD-E2A3E36BC167}" dt="2022-07-03T08:02:45.564" v="403"/>
      <pc:docMkLst>
        <pc:docMk/>
      </pc:docMkLst>
      <pc:sldChg chg="delSp modSp modNotes">
        <pc:chgData name="Susie Grigson" userId="S::grig0076@flinders.edu.au::c28786e3-4fa7-4bdc-9c2f-e8ccf2737280" providerId="AD" clId="Web-{BEA9C544-FAF6-287F-87DD-E2A3E36BC167}" dt="2022-07-03T08:02:42.970" v="357"/>
        <pc:sldMkLst>
          <pc:docMk/>
          <pc:sldMk cId="0" sldId="274"/>
        </pc:sldMkLst>
        <pc:spChg chg="del">
          <ac:chgData name="Susie Grigson" userId="S::grig0076@flinders.edu.au::c28786e3-4fa7-4bdc-9c2f-e8ccf2737280" providerId="AD" clId="Web-{BEA9C544-FAF6-287F-87DD-E2A3E36BC167}" dt="2022-07-03T07:59:10.920" v="27"/>
          <ac:spMkLst>
            <pc:docMk/>
            <pc:sldMk cId="0" sldId="274"/>
            <ac:spMk id="3" creationId="{A7D8E839-FEAC-4C2D-8F79-C1BE724608AA}"/>
          </ac:spMkLst>
        </pc:spChg>
        <pc:picChg chg="mod">
          <ac:chgData name="Susie Grigson" userId="S::grig0076@flinders.edu.au::c28786e3-4fa7-4bdc-9c2f-e8ccf2737280" providerId="AD" clId="Web-{BEA9C544-FAF6-287F-87DD-E2A3E36BC167}" dt="2022-07-03T07:59:23.764" v="28" actId="1076"/>
          <ac:picMkLst>
            <pc:docMk/>
            <pc:sldMk cId="0" sldId="274"/>
            <ac:picMk id="230" creationId="{00000000-0000-0000-0000-000000000000}"/>
          </ac:picMkLst>
        </pc:picChg>
        <pc:picChg chg="mod">
          <ac:chgData name="Susie Grigson" userId="S::grig0076@flinders.edu.au::c28786e3-4fa7-4bdc-9c2f-e8ccf2737280" providerId="AD" clId="Web-{BEA9C544-FAF6-287F-87DD-E2A3E36BC167}" dt="2022-07-03T07:59:23.779" v="29" actId="1076"/>
          <ac:picMkLst>
            <pc:docMk/>
            <pc:sldMk cId="0" sldId="274"/>
            <ac:picMk id="231" creationId="{00000000-0000-0000-0000-000000000000}"/>
          </ac:picMkLst>
        </pc:picChg>
      </pc:sldChg>
      <pc:sldChg chg="addSp delSp modSp modNotes">
        <pc:chgData name="Susie Grigson" userId="S::grig0076@flinders.edu.au::c28786e3-4fa7-4bdc-9c2f-e8ccf2737280" providerId="AD" clId="Web-{BEA9C544-FAF6-287F-87DD-E2A3E36BC167}" dt="2022-07-03T08:02:45.517" v="402" actId="1076"/>
        <pc:sldMkLst>
          <pc:docMk/>
          <pc:sldMk cId="4269826207" sldId="275"/>
        </pc:sldMkLst>
        <pc:spChg chg="add mod">
          <ac:chgData name="Susie Grigson" userId="S::grig0076@flinders.edu.au::c28786e3-4fa7-4bdc-9c2f-e8ccf2737280" providerId="AD" clId="Web-{BEA9C544-FAF6-287F-87DD-E2A3E36BC167}" dt="2022-07-03T08:02:45.408" v="401"/>
          <ac:spMkLst>
            <pc:docMk/>
            <pc:sldMk cId="4269826207" sldId="275"/>
            <ac:spMk id="4" creationId="{2D2C89CC-326D-473E-6AF2-62EBB6B474A3}"/>
          </ac:spMkLst>
        </pc:spChg>
        <pc:spChg chg="del mod">
          <ac:chgData name="Susie Grigson" userId="S::grig0076@flinders.edu.au::c28786e3-4fa7-4bdc-9c2f-e8ccf2737280" providerId="AD" clId="Web-{BEA9C544-FAF6-287F-87DD-E2A3E36BC167}" dt="2022-07-03T08:02:45.408" v="401"/>
          <ac:spMkLst>
            <pc:docMk/>
            <pc:sldMk cId="4269826207" sldId="275"/>
            <ac:spMk id="238" creationId="{00000000-0000-0000-0000-000000000000}"/>
          </ac:spMkLst>
        </pc:spChg>
        <pc:grpChg chg="mod">
          <ac:chgData name="Susie Grigson" userId="S::grig0076@flinders.edu.au::c28786e3-4fa7-4bdc-9c2f-e8ccf2737280" providerId="AD" clId="Web-{BEA9C544-FAF6-287F-87DD-E2A3E36BC167}" dt="2022-07-03T08:02:45.517" v="402" actId="1076"/>
          <ac:grpSpMkLst>
            <pc:docMk/>
            <pc:sldMk cId="4269826207" sldId="275"/>
            <ac:grpSpMk id="240" creationId="{00000000-0000-0000-0000-000000000000}"/>
          </ac:grpSpMkLst>
        </pc:grpChg>
        <pc:picChg chg="del">
          <ac:chgData name="Susie Grigson" userId="S::grig0076@flinders.edu.au::c28786e3-4fa7-4bdc-9c2f-e8ccf2737280" providerId="AD" clId="Web-{BEA9C544-FAF6-287F-87DD-E2A3E36BC167}" dt="2022-07-03T08:02:44.705" v="398"/>
          <ac:picMkLst>
            <pc:docMk/>
            <pc:sldMk cId="4269826207" sldId="275"/>
            <ac:picMk id="239" creationId="{00000000-0000-0000-0000-000000000000}"/>
          </ac:picMkLst>
        </pc:picChg>
      </pc:sldChg>
      <pc:sldChg chg="modSp">
        <pc:chgData name="Susie Grigson" userId="S::grig0076@flinders.edu.au::c28786e3-4fa7-4bdc-9c2f-e8ccf2737280" providerId="AD" clId="Web-{BEA9C544-FAF6-287F-87DD-E2A3E36BC167}" dt="2022-07-03T07:58:49.904" v="24" actId="20577"/>
        <pc:sldMkLst>
          <pc:docMk/>
          <pc:sldMk cId="2300859077" sldId="361"/>
        </pc:sldMkLst>
        <pc:spChg chg="mod">
          <ac:chgData name="Susie Grigson" userId="S::grig0076@flinders.edu.au::c28786e3-4fa7-4bdc-9c2f-e8ccf2737280" providerId="AD" clId="Web-{BEA9C544-FAF6-287F-87DD-E2A3E36BC167}" dt="2022-07-03T07:58:49.904" v="24" actId="20577"/>
          <ac:spMkLst>
            <pc:docMk/>
            <pc:sldMk cId="2300859077" sldId="361"/>
            <ac:spMk id="3" creationId="{2893C0DB-8CEA-4B1B-AAEA-EC125AAED601}"/>
          </ac:spMkLst>
        </pc:spChg>
      </pc:sldChg>
      <pc:sldChg chg="addSp delSp modSp addAnim modAnim">
        <pc:chgData name="Susie Grigson" userId="S::grig0076@flinders.edu.au::c28786e3-4fa7-4bdc-9c2f-e8ccf2737280" providerId="AD" clId="Web-{BEA9C544-FAF6-287F-87DD-E2A3E36BC167}" dt="2022-07-03T07:58:33.638" v="22"/>
        <pc:sldMkLst>
          <pc:docMk/>
          <pc:sldMk cId="2062754871" sldId="363"/>
        </pc:sldMkLst>
        <pc:spChg chg="add del mod">
          <ac:chgData name="Susie Grigson" userId="S::grig0076@flinders.edu.au::c28786e3-4fa7-4bdc-9c2f-e8ccf2737280" providerId="AD" clId="Web-{BEA9C544-FAF6-287F-87DD-E2A3E36BC167}" dt="2022-07-03T07:57:19.262" v="6"/>
          <ac:spMkLst>
            <pc:docMk/>
            <pc:sldMk cId="2062754871" sldId="363"/>
            <ac:spMk id="4" creationId="{1FC35DA6-9499-3E6C-197B-040BF9842E1D}"/>
          </ac:spMkLst>
        </pc:spChg>
        <pc:spChg chg="del">
          <ac:chgData name="Susie Grigson" userId="S::grig0076@flinders.edu.au::c28786e3-4fa7-4bdc-9c2f-e8ccf2737280" providerId="AD" clId="Web-{BEA9C544-FAF6-287F-87DD-E2A3E36BC167}" dt="2022-07-03T07:57:16.012" v="5"/>
          <ac:spMkLst>
            <pc:docMk/>
            <pc:sldMk cId="2062754871" sldId="363"/>
            <ac:spMk id="8" creationId="{A88412E8-AF57-DECF-DFDC-965B2BCEE2B6}"/>
          </ac:spMkLst>
        </pc:spChg>
        <pc:spChg chg="mod">
          <ac:chgData name="Susie Grigson" userId="S::grig0076@flinders.edu.au::c28786e3-4fa7-4bdc-9c2f-e8ccf2737280" providerId="AD" clId="Web-{BEA9C544-FAF6-287F-87DD-E2A3E36BC167}" dt="2022-07-03T07:57:45.903" v="10" actId="14100"/>
          <ac:spMkLst>
            <pc:docMk/>
            <pc:sldMk cId="2062754871" sldId="363"/>
            <ac:spMk id="9" creationId="{7190B090-0447-EE94-B3A4-F99B081EF1AB}"/>
          </ac:spMkLst>
        </pc:spChg>
        <pc:spChg chg="del mod">
          <ac:chgData name="Susie Grigson" userId="S::grig0076@flinders.edu.au::c28786e3-4fa7-4bdc-9c2f-e8ccf2737280" providerId="AD" clId="Web-{BEA9C544-FAF6-287F-87DD-E2A3E36BC167}" dt="2022-07-03T07:57:37.434" v="8"/>
          <ac:spMkLst>
            <pc:docMk/>
            <pc:sldMk cId="2062754871" sldId="363"/>
            <ac:spMk id="10" creationId="{6747F89A-8BBC-FADB-9EDE-EB5E7063A074}"/>
          </ac:spMkLst>
        </pc:spChg>
        <pc:spChg chg="del">
          <ac:chgData name="Susie Grigson" userId="S::grig0076@flinders.edu.au::c28786e3-4fa7-4bdc-9c2f-e8ccf2737280" providerId="AD" clId="Web-{BEA9C544-FAF6-287F-87DD-E2A3E36BC167}" dt="2022-07-03T07:57:05.902" v="1"/>
          <ac:spMkLst>
            <pc:docMk/>
            <pc:sldMk cId="2062754871" sldId="363"/>
            <ac:spMk id="11" creationId="{27322CAC-E3DE-E676-CE8C-661CB0877126}"/>
          </ac:spMkLst>
        </pc:spChg>
      </pc:sldChg>
      <pc:sldChg chg="modSp add replId">
        <pc:chgData name="Susie Grigson" userId="S::grig0076@flinders.edu.au::c28786e3-4fa7-4bdc-9c2f-e8ccf2737280" providerId="AD" clId="Web-{BEA9C544-FAF6-287F-87DD-E2A3E36BC167}" dt="2022-07-03T07:58:59.404" v="26" actId="20577"/>
        <pc:sldMkLst>
          <pc:docMk/>
          <pc:sldMk cId="3236496835" sldId="373"/>
        </pc:sldMkLst>
        <pc:spChg chg="mod">
          <ac:chgData name="Susie Grigson" userId="S::grig0076@flinders.edu.au::c28786e3-4fa7-4bdc-9c2f-e8ccf2737280" providerId="AD" clId="Web-{BEA9C544-FAF6-287F-87DD-E2A3E36BC167}" dt="2022-07-03T07:58:59.404" v="26" actId="20577"/>
          <ac:spMkLst>
            <pc:docMk/>
            <pc:sldMk cId="3236496835" sldId="373"/>
            <ac:spMk id="3" creationId="{2893C0DB-8CEA-4B1B-AAEA-EC125AAED601}"/>
          </ac:spMkLst>
        </pc:spChg>
      </pc:sldChg>
      <pc:sldChg chg="new">
        <pc:chgData name="Susie Grigson" userId="S::grig0076@flinders.edu.au::c28786e3-4fa7-4bdc-9c2f-e8ccf2737280" providerId="AD" clId="Web-{BEA9C544-FAF6-287F-87DD-E2A3E36BC167}" dt="2022-07-03T08:02:45.564" v="403"/>
        <pc:sldMkLst>
          <pc:docMk/>
          <pc:sldMk cId="2788349492" sldId="374"/>
        </pc:sldMkLst>
      </pc:sldChg>
    </pc:docChg>
  </pc:docChgLst>
  <pc:docChgLst>
    <pc:chgData name="Susie Grigson" userId="S::grig0076@flinders.edu.au::c28786e3-4fa7-4bdc-9c2f-e8ccf2737280" providerId="AD" clId="Web-{69501A6C-2A4F-C0D3-49C0-99EFC960F4C0}"/>
    <pc:docChg chg="modSld">
      <pc:chgData name="Susie Grigson" userId="S::grig0076@flinders.edu.au::c28786e3-4fa7-4bdc-9c2f-e8ccf2737280" providerId="AD" clId="Web-{69501A6C-2A4F-C0D3-49C0-99EFC960F4C0}" dt="2022-07-03T13:33:09.707" v="120" actId="20577"/>
      <pc:docMkLst>
        <pc:docMk/>
      </pc:docMkLst>
      <pc:sldChg chg="modSp modNotes">
        <pc:chgData name="Susie Grigson" userId="S::grig0076@flinders.edu.au::c28786e3-4fa7-4bdc-9c2f-e8ccf2737280" providerId="AD" clId="Web-{69501A6C-2A4F-C0D3-49C0-99EFC960F4C0}" dt="2022-07-03T13:33:09.707" v="120" actId="20577"/>
        <pc:sldMkLst>
          <pc:docMk/>
          <pc:sldMk cId="2300859077" sldId="361"/>
        </pc:sldMkLst>
        <pc:spChg chg="mod">
          <ac:chgData name="Susie Grigson" userId="S::grig0076@flinders.edu.au::c28786e3-4fa7-4bdc-9c2f-e8ccf2737280" providerId="AD" clId="Web-{69501A6C-2A4F-C0D3-49C0-99EFC960F4C0}" dt="2022-07-03T13:33:09.707" v="120" actId="20577"/>
          <ac:spMkLst>
            <pc:docMk/>
            <pc:sldMk cId="2300859077" sldId="361"/>
            <ac:spMk id="3" creationId="{2893C0DB-8CEA-4B1B-AAEA-EC125AAED601}"/>
          </ac:spMkLst>
        </pc:spChg>
      </pc:sldChg>
      <pc:sldChg chg="modSp">
        <pc:chgData name="Susie Grigson" userId="S::grig0076@flinders.edu.au::c28786e3-4fa7-4bdc-9c2f-e8ccf2737280" providerId="AD" clId="Web-{69501A6C-2A4F-C0D3-49C0-99EFC960F4C0}" dt="2022-07-03T13:32:59.566" v="114" actId="20577"/>
        <pc:sldMkLst>
          <pc:docMk/>
          <pc:sldMk cId="3236496835" sldId="373"/>
        </pc:sldMkLst>
        <pc:spChg chg="mod">
          <ac:chgData name="Susie Grigson" userId="S::grig0076@flinders.edu.au::c28786e3-4fa7-4bdc-9c2f-e8ccf2737280" providerId="AD" clId="Web-{69501A6C-2A4F-C0D3-49C0-99EFC960F4C0}" dt="2022-07-03T13:32:59.566" v="114" actId="20577"/>
          <ac:spMkLst>
            <pc:docMk/>
            <pc:sldMk cId="3236496835" sldId="373"/>
            <ac:spMk id="3" creationId="{2893C0DB-8CEA-4B1B-AAEA-EC125AAED601}"/>
          </ac:spMkLst>
        </pc:spChg>
      </pc:sldChg>
    </pc:docChg>
  </pc:docChgLst>
  <pc:docChgLst>
    <pc:chgData name="Michael Doane" userId="f78856b6-bfb9-48d4-9a6e-725a79482716" providerId="ADAL" clId="{4F322D6B-7573-4568-8169-16BEC90F262E}"/>
    <pc:docChg chg="undo custSel addSld delSld modSld sldOrd">
      <pc:chgData name="Michael Doane" userId="f78856b6-bfb9-48d4-9a6e-725a79482716" providerId="ADAL" clId="{4F322D6B-7573-4568-8169-16BEC90F262E}" dt="2022-07-03T22:53:44.368" v="2805" actId="478"/>
      <pc:docMkLst>
        <pc:docMk/>
      </pc:docMkLst>
      <pc:sldChg chg="mod modShow modNotes">
        <pc:chgData name="Michael Doane" userId="f78856b6-bfb9-48d4-9a6e-725a79482716" providerId="ADAL" clId="{4F322D6B-7573-4568-8169-16BEC90F262E}" dt="2022-07-03T10:35:42.753" v="1385" actId="729"/>
        <pc:sldMkLst>
          <pc:docMk/>
          <pc:sldMk cId="0" sldId="256"/>
        </pc:sldMkLst>
      </pc:sldChg>
      <pc:sldChg chg="mod modShow">
        <pc:chgData name="Michael Doane" userId="f78856b6-bfb9-48d4-9a6e-725a79482716" providerId="ADAL" clId="{4F322D6B-7573-4568-8169-16BEC90F262E}" dt="2022-07-03T21:14:15.043" v="2621" actId="729"/>
        <pc:sldMkLst>
          <pc:docMk/>
          <pc:sldMk cId="0" sldId="257"/>
        </pc:sldMkLst>
      </pc:sldChg>
      <pc:sldChg chg="addSp delSp mod ord modNotes">
        <pc:chgData name="Michael Doane" userId="f78856b6-bfb9-48d4-9a6e-725a79482716" providerId="ADAL" clId="{4F322D6B-7573-4568-8169-16BEC90F262E}" dt="2022-07-03T22:53:44.368" v="2805" actId="478"/>
        <pc:sldMkLst>
          <pc:docMk/>
          <pc:sldMk cId="0" sldId="258"/>
        </pc:sldMkLst>
        <pc:spChg chg="add del">
          <ac:chgData name="Michael Doane" userId="f78856b6-bfb9-48d4-9a6e-725a79482716" providerId="ADAL" clId="{4F322D6B-7573-4568-8169-16BEC90F262E}" dt="2022-07-03T22:53:44.368" v="2805" actId="478"/>
          <ac:spMkLst>
            <pc:docMk/>
            <pc:sldMk cId="0" sldId="258"/>
            <ac:spMk id="84" creationId="{00000000-0000-0000-0000-000000000000}"/>
          </ac:spMkLst>
        </pc:spChg>
      </pc:sldChg>
      <pc:sldChg chg="modNotes">
        <pc:chgData name="Michael Doane" userId="f78856b6-bfb9-48d4-9a6e-725a79482716" providerId="ADAL" clId="{4F322D6B-7573-4568-8169-16BEC90F262E}" dt="2022-07-03T07:48:53.505" v="79"/>
        <pc:sldMkLst>
          <pc:docMk/>
          <pc:sldMk cId="0" sldId="261"/>
        </pc:sldMkLst>
      </pc:sldChg>
      <pc:sldChg chg="modNotes">
        <pc:chgData name="Michael Doane" userId="f78856b6-bfb9-48d4-9a6e-725a79482716" providerId="ADAL" clId="{4F322D6B-7573-4568-8169-16BEC90F262E}" dt="2022-07-03T07:48:53.505" v="79"/>
        <pc:sldMkLst>
          <pc:docMk/>
          <pc:sldMk cId="0" sldId="262"/>
        </pc:sldMkLst>
      </pc:sldChg>
      <pc:sldChg chg="modNotes">
        <pc:chgData name="Michael Doane" userId="f78856b6-bfb9-48d4-9a6e-725a79482716" providerId="ADAL" clId="{4F322D6B-7573-4568-8169-16BEC90F262E}" dt="2022-07-03T07:48:53.505" v="79"/>
        <pc:sldMkLst>
          <pc:docMk/>
          <pc:sldMk cId="0" sldId="263"/>
        </pc:sldMkLst>
      </pc:sldChg>
      <pc:sldChg chg="addSp modSp mod modNotes modNotesTx">
        <pc:chgData name="Michael Doane" userId="f78856b6-bfb9-48d4-9a6e-725a79482716" providerId="ADAL" clId="{4F322D6B-7573-4568-8169-16BEC90F262E}" dt="2022-07-03T21:02:32.588" v="2545" actId="1076"/>
        <pc:sldMkLst>
          <pc:docMk/>
          <pc:sldMk cId="0" sldId="264"/>
        </pc:sldMkLst>
        <pc:spChg chg="add mod">
          <ac:chgData name="Michael Doane" userId="f78856b6-bfb9-48d4-9a6e-725a79482716" providerId="ADAL" clId="{4F322D6B-7573-4568-8169-16BEC90F262E}" dt="2022-07-03T21:01:51.476" v="2465" actId="1076"/>
          <ac:spMkLst>
            <pc:docMk/>
            <pc:sldMk cId="0" sldId="264"/>
            <ac:spMk id="2" creationId="{8BF0D2FC-7C43-92BC-EE8F-6B731B6ED499}"/>
          </ac:spMkLst>
        </pc:spChg>
        <pc:spChg chg="add mod">
          <ac:chgData name="Michael Doane" userId="f78856b6-bfb9-48d4-9a6e-725a79482716" providerId="ADAL" clId="{4F322D6B-7573-4568-8169-16BEC90F262E}" dt="2022-07-03T21:02:32.588" v="2545" actId="1076"/>
          <ac:spMkLst>
            <pc:docMk/>
            <pc:sldMk cId="0" sldId="264"/>
            <ac:spMk id="3" creationId="{47D38B5E-334C-08A4-11A8-29E037848775}"/>
          </ac:spMkLst>
        </pc:spChg>
        <pc:picChg chg="mod">
          <ac:chgData name="Michael Doane" userId="f78856b6-bfb9-48d4-9a6e-725a79482716" providerId="ADAL" clId="{4F322D6B-7573-4568-8169-16BEC90F262E}" dt="2022-07-03T09:37:53.973" v="785" actId="1035"/>
          <ac:picMkLst>
            <pc:docMk/>
            <pc:sldMk cId="0" sldId="264"/>
            <ac:picMk id="155" creationId="{00000000-0000-0000-0000-000000000000}"/>
          </ac:picMkLst>
        </pc:picChg>
      </pc:sldChg>
      <pc:sldChg chg="del">
        <pc:chgData name="Michael Doane" userId="f78856b6-bfb9-48d4-9a6e-725a79482716" providerId="ADAL" clId="{4F322D6B-7573-4568-8169-16BEC90F262E}" dt="2022-07-03T08:14:46.199" v="230" actId="2696"/>
        <pc:sldMkLst>
          <pc:docMk/>
          <pc:sldMk cId="0" sldId="266"/>
        </pc:sldMkLst>
      </pc:sldChg>
      <pc:sldChg chg="del mod modShow">
        <pc:chgData name="Michael Doane" userId="f78856b6-bfb9-48d4-9a6e-725a79482716" providerId="ADAL" clId="{4F322D6B-7573-4568-8169-16BEC90F262E}" dt="2022-07-03T08:14:42.369" v="229" actId="2696"/>
        <pc:sldMkLst>
          <pc:docMk/>
          <pc:sldMk cId="0" sldId="267"/>
        </pc:sldMkLst>
      </pc:sldChg>
      <pc:sldChg chg="del modNotes">
        <pc:chgData name="Michael Doane" userId="f78856b6-bfb9-48d4-9a6e-725a79482716" providerId="ADAL" clId="{4F322D6B-7573-4568-8169-16BEC90F262E}" dt="2022-07-03T09:40:30.456" v="799" actId="47"/>
        <pc:sldMkLst>
          <pc:docMk/>
          <pc:sldMk cId="0" sldId="268"/>
        </pc:sldMkLst>
      </pc:sldChg>
      <pc:sldChg chg="addSp modSp mod modNotes modNotesTx">
        <pc:chgData name="Michael Doane" userId="f78856b6-bfb9-48d4-9a6e-725a79482716" providerId="ADAL" clId="{4F322D6B-7573-4568-8169-16BEC90F262E}" dt="2022-07-03T21:28:35.428" v="2672" actId="1076"/>
        <pc:sldMkLst>
          <pc:docMk/>
          <pc:sldMk cId="0" sldId="269"/>
        </pc:sldMkLst>
        <pc:spChg chg="add mod">
          <ac:chgData name="Michael Doane" userId="f78856b6-bfb9-48d4-9a6e-725a79482716" providerId="ADAL" clId="{4F322D6B-7573-4568-8169-16BEC90F262E}" dt="2022-07-03T21:28:35.428" v="2672" actId="1076"/>
          <ac:spMkLst>
            <pc:docMk/>
            <pc:sldMk cId="0" sldId="269"/>
            <ac:spMk id="4" creationId="{177A561D-816E-2302-C729-215B1C2B4684}"/>
          </ac:spMkLst>
        </pc:spChg>
        <pc:picChg chg="add mod">
          <ac:chgData name="Michael Doane" userId="f78856b6-bfb9-48d4-9a6e-725a79482716" providerId="ADAL" clId="{4F322D6B-7573-4568-8169-16BEC90F262E}" dt="2022-07-03T21:28:14.944" v="2636" actId="1076"/>
          <ac:picMkLst>
            <pc:docMk/>
            <pc:sldMk cId="0" sldId="269"/>
            <ac:picMk id="3" creationId="{4A6A7055-EC9C-FC92-E087-FCE00213BF1D}"/>
          </ac:picMkLst>
        </pc:picChg>
      </pc:sldChg>
      <pc:sldChg chg="del">
        <pc:chgData name="Michael Doane" userId="f78856b6-bfb9-48d4-9a6e-725a79482716" providerId="ADAL" clId="{4F322D6B-7573-4568-8169-16BEC90F262E}" dt="2022-07-03T07:26:24.471" v="0" actId="2696"/>
        <pc:sldMkLst>
          <pc:docMk/>
          <pc:sldMk cId="0" sldId="270"/>
        </pc:sldMkLst>
      </pc:sldChg>
      <pc:sldChg chg="addSp modSp mod modNotesTx">
        <pc:chgData name="Michael Doane" userId="f78856b6-bfb9-48d4-9a6e-725a79482716" providerId="ADAL" clId="{4F322D6B-7573-4568-8169-16BEC90F262E}" dt="2022-07-03T09:50:03.777" v="1136" actId="14100"/>
        <pc:sldMkLst>
          <pc:docMk/>
          <pc:sldMk cId="0" sldId="274"/>
        </pc:sldMkLst>
        <pc:spChg chg="mod">
          <ac:chgData name="Michael Doane" userId="f78856b6-bfb9-48d4-9a6e-725a79482716" providerId="ADAL" clId="{4F322D6B-7573-4568-8169-16BEC90F262E}" dt="2022-07-03T07:48:53.505" v="79"/>
          <ac:spMkLst>
            <pc:docMk/>
            <pc:sldMk cId="0" sldId="274"/>
            <ac:spMk id="3" creationId="{A7D8E839-FEAC-4C2D-8F79-C1BE724608AA}"/>
          </ac:spMkLst>
        </pc:spChg>
        <pc:picChg chg="add mod">
          <ac:chgData name="Michael Doane" userId="f78856b6-bfb9-48d4-9a6e-725a79482716" providerId="ADAL" clId="{4F322D6B-7573-4568-8169-16BEC90F262E}" dt="2022-07-03T09:50:03.777" v="1136" actId="14100"/>
          <ac:picMkLst>
            <pc:docMk/>
            <pc:sldMk cId="0" sldId="274"/>
            <ac:picMk id="3" creationId="{5778CEC6-5F40-8959-8D78-974BB4CF35C7}"/>
          </ac:picMkLst>
        </pc:picChg>
        <pc:picChg chg="mod">
          <ac:chgData name="Michael Doane" userId="f78856b6-bfb9-48d4-9a6e-725a79482716" providerId="ADAL" clId="{4F322D6B-7573-4568-8169-16BEC90F262E}" dt="2022-07-03T09:49:51.641" v="1133" actId="1035"/>
          <ac:picMkLst>
            <pc:docMk/>
            <pc:sldMk cId="0" sldId="274"/>
            <ac:picMk id="230" creationId="{00000000-0000-0000-0000-000000000000}"/>
          </ac:picMkLst>
        </pc:picChg>
        <pc:picChg chg="mod">
          <ac:chgData name="Michael Doane" userId="f78856b6-bfb9-48d4-9a6e-725a79482716" providerId="ADAL" clId="{4F322D6B-7573-4568-8169-16BEC90F262E}" dt="2022-07-03T09:49:51.641" v="1133" actId="1035"/>
          <ac:picMkLst>
            <pc:docMk/>
            <pc:sldMk cId="0" sldId="274"/>
            <ac:picMk id="231" creationId="{00000000-0000-0000-0000-000000000000}"/>
          </ac:picMkLst>
        </pc:picChg>
      </pc:sldChg>
      <pc:sldChg chg="addSp delSp modSp mod">
        <pc:chgData name="Michael Doane" userId="f78856b6-bfb9-48d4-9a6e-725a79482716" providerId="ADAL" clId="{4F322D6B-7573-4568-8169-16BEC90F262E}" dt="2022-07-03T21:03:59.776" v="2596" actId="1076"/>
        <pc:sldMkLst>
          <pc:docMk/>
          <pc:sldMk cId="4269826207" sldId="275"/>
        </pc:sldMkLst>
        <pc:spChg chg="mod">
          <ac:chgData name="Michael Doane" userId="f78856b6-bfb9-48d4-9a6e-725a79482716" providerId="ADAL" clId="{4F322D6B-7573-4568-8169-16BEC90F262E}" dt="2022-07-03T08:07:26.327" v="201" actId="1076"/>
          <ac:spMkLst>
            <pc:docMk/>
            <pc:sldMk cId="4269826207" sldId="275"/>
            <ac:spMk id="2" creationId="{00000000-0000-0000-0000-000000000000}"/>
          </ac:spMkLst>
        </pc:spChg>
        <pc:spChg chg="mod">
          <ac:chgData name="Michael Doane" userId="f78856b6-bfb9-48d4-9a6e-725a79482716" providerId="ADAL" clId="{4F322D6B-7573-4568-8169-16BEC90F262E}" dt="2022-07-03T07:48:53.505" v="79"/>
          <ac:spMkLst>
            <pc:docMk/>
            <pc:sldMk cId="4269826207" sldId="275"/>
            <ac:spMk id="3" creationId="{34E31638-6852-4B45-B212-45068FE4BD61}"/>
          </ac:spMkLst>
        </pc:spChg>
        <pc:spChg chg="add mod">
          <ac:chgData name="Michael Doane" userId="f78856b6-bfb9-48d4-9a6e-725a79482716" providerId="ADAL" clId="{4F322D6B-7573-4568-8169-16BEC90F262E}" dt="2022-07-03T21:03:59.776" v="2596" actId="1076"/>
          <ac:spMkLst>
            <pc:docMk/>
            <pc:sldMk cId="4269826207" sldId="275"/>
            <ac:spMk id="4" creationId="{A5799BFF-9072-3DBE-E6D0-185162564079}"/>
          </ac:spMkLst>
        </pc:spChg>
        <pc:spChg chg="mod topLvl">
          <ac:chgData name="Michael Doane" userId="f78856b6-bfb9-48d4-9a6e-725a79482716" providerId="ADAL" clId="{4F322D6B-7573-4568-8169-16BEC90F262E}" dt="2022-07-03T08:07:36.243" v="202" actId="165"/>
          <ac:spMkLst>
            <pc:docMk/>
            <pc:sldMk cId="4269826207" sldId="275"/>
            <ac:spMk id="5"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7"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10"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11"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12"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13"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14"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15"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16"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17"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18"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19"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21" creationId="{00000000-0000-0000-0000-000000000000}"/>
          </ac:spMkLst>
        </pc:spChg>
        <pc:spChg chg="mod topLvl">
          <ac:chgData name="Michael Doane" userId="f78856b6-bfb9-48d4-9a6e-725a79482716" providerId="ADAL" clId="{4F322D6B-7573-4568-8169-16BEC90F262E}" dt="2022-07-03T21:03:09.661" v="2549" actId="113"/>
          <ac:spMkLst>
            <pc:docMk/>
            <pc:sldMk cId="4269826207" sldId="275"/>
            <ac:spMk id="22" creationId="{00000000-0000-0000-0000-000000000000}"/>
          </ac:spMkLst>
        </pc:spChg>
        <pc:spChg chg="mod topLvl">
          <ac:chgData name="Michael Doane" userId="f78856b6-bfb9-48d4-9a6e-725a79482716" providerId="ADAL" clId="{4F322D6B-7573-4568-8169-16BEC90F262E}" dt="2022-07-03T21:03:17.405" v="2551" actId="14100"/>
          <ac:spMkLst>
            <pc:docMk/>
            <pc:sldMk cId="4269826207" sldId="275"/>
            <ac:spMk id="45"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48"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49" creationId="{00000000-0000-0000-0000-000000000000}"/>
          </ac:spMkLst>
        </pc:spChg>
        <pc:spChg chg="mod topLvl">
          <ac:chgData name="Michael Doane" userId="f78856b6-bfb9-48d4-9a6e-725a79482716" providerId="ADAL" clId="{4F322D6B-7573-4568-8169-16BEC90F262E}" dt="2022-07-03T08:07:36.243" v="202" actId="165"/>
          <ac:spMkLst>
            <pc:docMk/>
            <pc:sldMk cId="4269826207" sldId="275"/>
            <ac:spMk id="50" creationId="{00000000-0000-0000-0000-000000000000}"/>
          </ac:spMkLst>
        </pc:spChg>
        <pc:grpChg chg="del">
          <ac:chgData name="Michael Doane" userId="f78856b6-bfb9-48d4-9a6e-725a79482716" providerId="ADAL" clId="{4F322D6B-7573-4568-8169-16BEC90F262E}" dt="2022-07-03T08:07:36.243" v="202" actId="165"/>
          <ac:grpSpMkLst>
            <pc:docMk/>
            <pc:sldMk cId="4269826207" sldId="275"/>
            <ac:grpSpMk id="4" creationId="{00000000-0000-0000-0000-000000000000}"/>
          </ac:grpSpMkLst>
        </pc:grpChg>
        <pc:picChg chg="mod topLvl">
          <ac:chgData name="Michael Doane" userId="f78856b6-bfb9-48d4-9a6e-725a79482716" providerId="ADAL" clId="{4F322D6B-7573-4568-8169-16BEC90F262E}" dt="2022-07-03T08:07:36.243" v="202" actId="165"/>
          <ac:picMkLst>
            <pc:docMk/>
            <pc:sldMk cId="4269826207" sldId="275"/>
            <ac:picMk id="6" creationId="{00000000-0000-0000-0000-000000000000}"/>
          </ac:picMkLst>
        </pc:picChg>
        <pc:picChg chg="mod topLvl">
          <ac:chgData name="Michael Doane" userId="f78856b6-bfb9-48d4-9a6e-725a79482716" providerId="ADAL" clId="{4F322D6B-7573-4568-8169-16BEC90F262E}" dt="2022-07-03T08:07:36.243" v="202" actId="165"/>
          <ac:picMkLst>
            <pc:docMk/>
            <pc:sldMk cId="4269826207" sldId="275"/>
            <ac:picMk id="8" creationId="{00000000-0000-0000-0000-000000000000}"/>
          </ac:picMkLst>
        </pc:picChg>
        <pc:picChg chg="mod topLvl">
          <ac:chgData name="Michael Doane" userId="f78856b6-bfb9-48d4-9a6e-725a79482716" providerId="ADAL" clId="{4F322D6B-7573-4568-8169-16BEC90F262E}" dt="2022-07-03T08:09:47.358" v="216" actId="1076"/>
          <ac:picMkLst>
            <pc:docMk/>
            <pc:sldMk cId="4269826207" sldId="275"/>
            <ac:picMk id="47" creationId="{00000000-0000-0000-0000-000000000000}"/>
          </ac:picMkLst>
        </pc:picChg>
        <pc:cxnChg chg="mod topLvl">
          <ac:chgData name="Michael Doane" userId="f78856b6-bfb9-48d4-9a6e-725a79482716" providerId="ADAL" clId="{4F322D6B-7573-4568-8169-16BEC90F262E}" dt="2022-07-03T08:07:36.243" v="202" actId="165"/>
          <ac:cxnSpMkLst>
            <pc:docMk/>
            <pc:sldMk cId="4269826207" sldId="275"/>
            <ac:cxnSpMk id="9"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20"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23"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24"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25"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26"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27"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28"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29"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30"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31"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32"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33"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34"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35"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36"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37"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38"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39"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40"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41"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42"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43"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44" creationId="{00000000-0000-0000-0000-000000000000}"/>
          </ac:cxnSpMkLst>
        </pc:cxnChg>
        <pc:cxnChg chg="mod topLvl">
          <ac:chgData name="Michael Doane" userId="f78856b6-bfb9-48d4-9a6e-725a79482716" providerId="ADAL" clId="{4F322D6B-7573-4568-8169-16BEC90F262E}" dt="2022-07-03T08:07:36.243" v="202" actId="165"/>
          <ac:cxnSpMkLst>
            <pc:docMk/>
            <pc:sldMk cId="4269826207" sldId="275"/>
            <ac:cxnSpMk id="46" creationId="{00000000-0000-0000-0000-000000000000}"/>
          </ac:cxnSpMkLst>
        </pc:cxnChg>
      </pc:sldChg>
      <pc:sldChg chg="modSp mod ord modShow modNotes">
        <pc:chgData name="Michael Doane" userId="f78856b6-bfb9-48d4-9a6e-725a79482716" providerId="ADAL" clId="{4F322D6B-7573-4568-8169-16BEC90F262E}" dt="2022-07-03T21:18:41.281" v="2630" actId="729"/>
        <pc:sldMkLst>
          <pc:docMk/>
          <pc:sldMk cId="0" sldId="283"/>
        </pc:sldMkLst>
        <pc:spChg chg="mod">
          <ac:chgData name="Michael Doane" userId="f78856b6-bfb9-48d4-9a6e-725a79482716" providerId="ADAL" clId="{4F322D6B-7573-4568-8169-16BEC90F262E}" dt="2022-07-03T09:38:13.917" v="798" actId="1035"/>
          <ac:spMkLst>
            <pc:docMk/>
            <pc:sldMk cId="0" sldId="283"/>
            <ac:spMk id="291" creationId="{00000000-0000-0000-0000-000000000000}"/>
          </ac:spMkLst>
        </pc:spChg>
      </pc:sldChg>
      <pc:sldChg chg="addSp modSp mod modNotes">
        <pc:chgData name="Michael Doane" userId="f78856b6-bfb9-48d4-9a6e-725a79482716" providerId="ADAL" clId="{4F322D6B-7573-4568-8169-16BEC90F262E}" dt="2022-07-03T20:55:28.785" v="2359" actId="1076"/>
        <pc:sldMkLst>
          <pc:docMk/>
          <pc:sldMk cId="0" sldId="284"/>
        </pc:sldMkLst>
        <pc:spChg chg="add mod">
          <ac:chgData name="Michael Doane" userId="f78856b6-bfb9-48d4-9a6e-725a79482716" providerId="ADAL" clId="{4F322D6B-7573-4568-8169-16BEC90F262E}" dt="2022-07-03T20:43:09.121" v="2321" actId="1076"/>
          <ac:spMkLst>
            <pc:docMk/>
            <pc:sldMk cId="0" sldId="284"/>
            <ac:spMk id="2" creationId="{67D04FBE-4E76-0A39-7B44-32E798EF4122}"/>
          </ac:spMkLst>
        </pc:spChg>
        <pc:spChg chg="add mod">
          <ac:chgData name="Michael Doane" userId="f78856b6-bfb9-48d4-9a6e-725a79482716" providerId="ADAL" clId="{4F322D6B-7573-4568-8169-16BEC90F262E}" dt="2022-07-03T20:55:28.785" v="2359" actId="1076"/>
          <ac:spMkLst>
            <pc:docMk/>
            <pc:sldMk cId="0" sldId="284"/>
            <ac:spMk id="3" creationId="{031F5DF6-75C5-6241-7747-94D918CCDA20}"/>
          </ac:spMkLst>
        </pc:spChg>
        <pc:spChg chg="mod">
          <ac:chgData name="Michael Doane" userId="f78856b6-bfb9-48d4-9a6e-725a79482716" providerId="ADAL" clId="{4F322D6B-7573-4568-8169-16BEC90F262E}" dt="2022-07-03T20:43:02.274" v="2319" actId="1076"/>
          <ac:spMkLst>
            <pc:docMk/>
            <pc:sldMk cId="0" sldId="284"/>
            <ac:spMk id="302" creationId="{00000000-0000-0000-0000-000000000000}"/>
          </ac:spMkLst>
        </pc:spChg>
        <pc:spChg chg="mod">
          <ac:chgData name="Michael Doane" userId="f78856b6-bfb9-48d4-9a6e-725a79482716" providerId="ADAL" clId="{4F322D6B-7573-4568-8169-16BEC90F262E}" dt="2022-07-03T20:43:12.389" v="2322" actId="1076"/>
          <ac:spMkLst>
            <pc:docMk/>
            <pc:sldMk cId="0" sldId="284"/>
            <ac:spMk id="306" creationId="{00000000-0000-0000-0000-000000000000}"/>
          </ac:spMkLst>
        </pc:spChg>
        <pc:spChg chg="mod">
          <ac:chgData name="Michael Doane" userId="f78856b6-bfb9-48d4-9a6e-725a79482716" providerId="ADAL" clId="{4F322D6B-7573-4568-8169-16BEC90F262E}" dt="2022-07-03T20:43:05.211" v="2320" actId="1076"/>
          <ac:spMkLst>
            <pc:docMk/>
            <pc:sldMk cId="0" sldId="284"/>
            <ac:spMk id="310" creationId="{00000000-0000-0000-0000-000000000000}"/>
          </ac:spMkLst>
        </pc:spChg>
        <pc:picChg chg="mod">
          <ac:chgData name="Michael Doane" userId="f78856b6-bfb9-48d4-9a6e-725a79482716" providerId="ADAL" clId="{4F322D6B-7573-4568-8169-16BEC90F262E}" dt="2022-07-03T09:38:04.452" v="786"/>
          <ac:picMkLst>
            <pc:docMk/>
            <pc:sldMk cId="0" sldId="284"/>
            <ac:picMk id="298" creationId="{00000000-0000-0000-0000-000000000000}"/>
          </ac:picMkLst>
        </pc:picChg>
      </pc:sldChg>
      <pc:sldChg chg="addSp modSp mod modAnim">
        <pc:chgData name="Michael Doane" userId="f78856b6-bfb9-48d4-9a6e-725a79482716" providerId="ADAL" clId="{4F322D6B-7573-4568-8169-16BEC90F262E}" dt="2022-07-03T21:05:55.125" v="2608"/>
        <pc:sldMkLst>
          <pc:docMk/>
          <pc:sldMk cId="0" sldId="290"/>
        </pc:sldMkLst>
        <pc:spChg chg="mod">
          <ac:chgData name="Michael Doane" userId="f78856b6-bfb9-48d4-9a6e-725a79482716" providerId="ADAL" clId="{4F322D6B-7573-4568-8169-16BEC90F262E}" dt="2022-07-03T08:13:42.643" v="227" actId="1076"/>
          <ac:spMkLst>
            <pc:docMk/>
            <pc:sldMk cId="0" sldId="290"/>
            <ac:spMk id="474" creationId="{00000000-0000-0000-0000-000000000000}"/>
          </ac:spMkLst>
        </pc:spChg>
        <pc:spChg chg="mod">
          <ac:chgData name="Michael Doane" userId="f78856b6-bfb9-48d4-9a6e-725a79482716" providerId="ADAL" clId="{4F322D6B-7573-4568-8169-16BEC90F262E}" dt="2022-07-03T08:10:12.765" v="218" actId="1076"/>
          <ac:spMkLst>
            <pc:docMk/>
            <pc:sldMk cId="0" sldId="290"/>
            <ac:spMk id="479" creationId="{00000000-0000-0000-0000-000000000000}"/>
          </ac:spMkLst>
        </pc:spChg>
        <pc:spChg chg="mod">
          <ac:chgData name="Michael Doane" userId="f78856b6-bfb9-48d4-9a6e-725a79482716" providerId="ADAL" clId="{4F322D6B-7573-4568-8169-16BEC90F262E}" dt="2022-07-03T08:10:22.173" v="220" actId="1076"/>
          <ac:spMkLst>
            <pc:docMk/>
            <pc:sldMk cId="0" sldId="290"/>
            <ac:spMk id="481" creationId="{00000000-0000-0000-0000-000000000000}"/>
          </ac:spMkLst>
        </pc:spChg>
        <pc:picChg chg="add mod">
          <ac:chgData name="Michael Doane" userId="f78856b6-bfb9-48d4-9a6e-725a79482716" providerId="ADAL" clId="{4F322D6B-7573-4568-8169-16BEC90F262E}" dt="2022-07-03T08:12:52.558" v="225" actId="1076"/>
          <ac:picMkLst>
            <pc:docMk/>
            <pc:sldMk cId="0" sldId="290"/>
            <ac:picMk id="3" creationId="{74271E3B-C7C5-1B9E-C28F-276FCEA1EF0E}"/>
          </ac:picMkLst>
        </pc:picChg>
      </pc:sldChg>
      <pc:sldChg chg="add del">
        <pc:chgData name="Michael Doane" userId="f78856b6-bfb9-48d4-9a6e-725a79482716" providerId="ADAL" clId="{4F322D6B-7573-4568-8169-16BEC90F262E}" dt="2022-07-03T08:14:18.314" v="228" actId="2696"/>
        <pc:sldMkLst>
          <pc:docMk/>
          <pc:sldMk cId="0" sldId="295"/>
        </pc:sldMkLst>
      </pc:sldChg>
      <pc:sldChg chg="addSp modSp mod ord">
        <pc:chgData name="Michael Doane" userId="f78856b6-bfb9-48d4-9a6e-725a79482716" providerId="ADAL" clId="{4F322D6B-7573-4568-8169-16BEC90F262E}" dt="2022-07-03T21:31:10.028" v="2736" actId="14100"/>
        <pc:sldMkLst>
          <pc:docMk/>
          <pc:sldMk cId="3374936787" sldId="300"/>
        </pc:sldMkLst>
        <pc:spChg chg="add mod">
          <ac:chgData name="Michael Doane" userId="f78856b6-bfb9-48d4-9a6e-725a79482716" providerId="ADAL" clId="{4F322D6B-7573-4568-8169-16BEC90F262E}" dt="2022-07-03T21:30:08.550" v="2721" actId="14100"/>
          <ac:spMkLst>
            <pc:docMk/>
            <pc:sldMk cId="3374936787" sldId="300"/>
            <ac:spMk id="3" creationId="{CFD48AD2-8690-7CAB-3EA0-E58344BB979B}"/>
          </ac:spMkLst>
        </pc:spChg>
        <pc:spChg chg="add mod">
          <ac:chgData name="Michael Doane" userId="f78856b6-bfb9-48d4-9a6e-725a79482716" providerId="ADAL" clId="{4F322D6B-7573-4568-8169-16BEC90F262E}" dt="2022-07-03T21:29:25.370" v="2679" actId="20577"/>
          <ac:spMkLst>
            <pc:docMk/>
            <pc:sldMk cId="3374936787" sldId="300"/>
            <ac:spMk id="6" creationId="{A98BCFAD-2537-3407-38B6-409525C63502}"/>
          </ac:spMkLst>
        </pc:spChg>
        <pc:spChg chg="add mod">
          <ac:chgData name="Michael Doane" userId="f78856b6-bfb9-48d4-9a6e-725a79482716" providerId="ADAL" clId="{4F322D6B-7573-4568-8169-16BEC90F262E}" dt="2022-07-03T21:30:24.342" v="2722" actId="1076"/>
          <ac:spMkLst>
            <pc:docMk/>
            <pc:sldMk cId="3374936787" sldId="300"/>
            <ac:spMk id="7" creationId="{68972F27-AB88-0B07-CDF3-2F2CDEA91CDC}"/>
          </ac:spMkLst>
        </pc:spChg>
        <pc:spChg chg="mod">
          <ac:chgData name="Michael Doane" userId="f78856b6-bfb9-48d4-9a6e-725a79482716" providerId="ADAL" clId="{4F322D6B-7573-4568-8169-16BEC90F262E}" dt="2022-07-03T09:40:58.938" v="801" actId="1076"/>
          <ac:spMkLst>
            <pc:docMk/>
            <pc:sldMk cId="3374936787" sldId="300"/>
            <ac:spMk id="394" creationId="{00000000-0000-0000-0000-000000000000}"/>
          </ac:spMkLst>
        </pc:spChg>
        <pc:spChg chg="mod">
          <ac:chgData name="Michael Doane" userId="f78856b6-bfb9-48d4-9a6e-725a79482716" providerId="ADAL" clId="{4F322D6B-7573-4568-8169-16BEC90F262E}" dt="2022-07-03T21:30:05.006" v="2720" actId="1038"/>
          <ac:spMkLst>
            <pc:docMk/>
            <pc:sldMk cId="3374936787" sldId="300"/>
            <ac:spMk id="424" creationId="{00000000-0000-0000-0000-000000000000}"/>
          </ac:spMkLst>
        </pc:spChg>
        <pc:grpChg chg="mod">
          <ac:chgData name="Michael Doane" userId="f78856b6-bfb9-48d4-9a6e-725a79482716" providerId="ADAL" clId="{4F322D6B-7573-4568-8169-16BEC90F262E}" dt="2022-07-03T21:30:05.006" v="2720" actId="1038"/>
          <ac:grpSpMkLst>
            <pc:docMk/>
            <pc:sldMk cId="3374936787" sldId="300"/>
            <ac:grpSpMk id="5" creationId="{62330573-B6E9-4C17-AB51-22DBCB57FABD}"/>
          </ac:grpSpMkLst>
        </pc:grpChg>
        <pc:picChg chg="mod">
          <ac:chgData name="Michael Doane" userId="f78856b6-bfb9-48d4-9a6e-725a79482716" providerId="ADAL" clId="{4F322D6B-7573-4568-8169-16BEC90F262E}" dt="2022-07-03T21:29:56.218" v="2697" actId="1076"/>
          <ac:picMkLst>
            <pc:docMk/>
            <pc:sldMk cId="3374936787" sldId="300"/>
            <ac:picMk id="4" creationId="{EDB9E93C-7D09-4F26-A53A-BA6ABDCE3BC3}"/>
          </ac:picMkLst>
        </pc:picChg>
        <pc:cxnChg chg="add mod">
          <ac:chgData name="Michael Doane" userId="f78856b6-bfb9-48d4-9a6e-725a79482716" providerId="ADAL" clId="{4F322D6B-7573-4568-8169-16BEC90F262E}" dt="2022-07-03T21:30:52.044" v="2731" actId="1076"/>
          <ac:cxnSpMkLst>
            <pc:docMk/>
            <pc:sldMk cId="3374936787" sldId="300"/>
            <ac:cxnSpMk id="62" creationId="{33353949-7266-6A72-E741-BE43A15F2854}"/>
          </ac:cxnSpMkLst>
        </pc:cxnChg>
        <pc:cxnChg chg="add mod">
          <ac:chgData name="Michael Doane" userId="f78856b6-bfb9-48d4-9a6e-725a79482716" providerId="ADAL" clId="{4F322D6B-7573-4568-8169-16BEC90F262E}" dt="2022-07-03T21:31:10.028" v="2736" actId="14100"/>
          <ac:cxnSpMkLst>
            <pc:docMk/>
            <pc:sldMk cId="3374936787" sldId="300"/>
            <ac:cxnSpMk id="65" creationId="{F16838A2-2245-2D75-732E-6C5EDD73CBBA}"/>
          </ac:cxnSpMkLst>
        </pc:cxnChg>
        <pc:cxnChg chg="mod">
          <ac:chgData name="Michael Doane" userId="f78856b6-bfb9-48d4-9a6e-725a79482716" providerId="ADAL" clId="{4F322D6B-7573-4568-8169-16BEC90F262E}" dt="2022-07-03T21:30:38.389" v="2726" actId="1076"/>
          <ac:cxnSpMkLst>
            <pc:docMk/>
            <pc:sldMk cId="3374936787" sldId="300"/>
            <ac:cxnSpMk id="425" creationId="{00000000-0000-0000-0000-000000000000}"/>
          </ac:cxnSpMkLst>
        </pc:cxnChg>
      </pc:sldChg>
      <pc:sldChg chg="mod modShow">
        <pc:chgData name="Michael Doane" userId="f78856b6-bfb9-48d4-9a6e-725a79482716" providerId="ADAL" clId="{4F322D6B-7573-4568-8169-16BEC90F262E}" dt="2022-07-03T07:45:30.166" v="77" actId="729"/>
        <pc:sldMkLst>
          <pc:docMk/>
          <pc:sldMk cId="0" sldId="319"/>
        </pc:sldMkLst>
      </pc:sldChg>
      <pc:sldChg chg="modSp mod">
        <pc:chgData name="Michael Doane" userId="f78856b6-bfb9-48d4-9a6e-725a79482716" providerId="ADAL" clId="{4F322D6B-7573-4568-8169-16BEC90F262E}" dt="2022-07-03T07:46:18.400" v="78" actId="14100"/>
        <pc:sldMkLst>
          <pc:docMk/>
          <pc:sldMk cId="0" sldId="351"/>
        </pc:sldMkLst>
        <pc:spChg chg="mod">
          <ac:chgData name="Michael Doane" userId="f78856b6-bfb9-48d4-9a6e-725a79482716" providerId="ADAL" clId="{4F322D6B-7573-4568-8169-16BEC90F262E}" dt="2022-07-03T07:46:18.400" v="78" actId="14100"/>
          <ac:spMkLst>
            <pc:docMk/>
            <pc:sldMk cId="0" sldId="351"/>
            <ac:spMk id="1065" creationId="{00000000-0000-0000-0000-000000000000}"/>
          </ac:spMkLst>
        </pc:spChg>
      </pc:sldChg>
      <pc:sldChg chg="del">
        <pc:chgData name="Michael Doane" userId="f78856b6-bfb9-48d4-9a6e-725a79482716" providerId="ADAL" clId="{4F322D6B-7573-4568-8169-16BEC90F262E}" dt="2022-07-03T09:27:11.435" v="681" actId="2696"/>
        <pc:sldMkLst>
          <pc:docMk/>
          <pc:sldMk cId="0" sldId="352"/>
        </pc:sldMkLst>
      </pc:sldChg>
      <pc:sldChg chg="del">
        <pc:chgData name="Michael Doane" userId="f78856b6-bfb9-48d4-9a6e-725a79482716" providerId="ADAL" clId="{4F322D6B-7573-4568-8169-16BEC90F262E}" dt="2022-07-03T09:27:06.039" v="679" actId="2696"/>
        <pc:sldMkLst>
          <pc:docMk/>
          <pc:sldMk cId="0" sldId="353"/>
        </pc:sldMkLst>
      </pc:sldChg>
      <pc:sldChg chg="ord">
        <pc:chgData name="Michael Doane" userId="f78856b6-bfb9-48d4-9a6e-725a79482716" providerId="ADAL" clId="{4F322D6B-7573-4568-8169-16BEC90F262E}" dt="2022-07-03T09:00:36.049" v="439"/>
        <pc:sldMkLst>
          <pc:docMk/>
          <pc:sldMk cId="0" sldId="356"/>
        </pc:sldMkLst>
      </pc:sldChg>
      <pc:sldChg chg="del">
        <pc:chgData name="Michael Doane" userId="f78856b6-bfb9-48d4-9a6e-725a79482716" providerId="ADAL" clId="{4F322D6B-7573-4568-8169-16BEC90F262E}" dt="2022-07-03T09:27:03.517" v="678" actId="2696"/>
        <pc:sldMkLst>
          <pc:docMk/>
          <pc:sldMk cId="0" sldId="357"/>
        </pc:sldMkLst>
      </pc:sldChg>
      <pc:sldChg chg="del modNotes">
        <pc:chgData name="Michael Doane" userId="f78856b6-bfb9-48d4-9a6e-725a79482716" providerId="ADAL" clId="{4F322D6B-7573-4568-8169-16BEC90F262E}" dt="2022-07-03T09:27:08.260" v="680" actId="2696"/>
        <pc:sldMkLst>
          <pc:docMk/>
          <pc:sldMk cId="0" sldId="359"/>
        </pc:sldMkLst>
      </pc:sldChg>
      <pc:sldChg chg="addSp modSp mod">
        <pc:chgData name="Michael Doane" userId="f78856b6-bfb9-48d4-9a6e-725a79482716" providerId="ADAL" clId="{4F322D6B-7573-4568-8169-16BEC90F262E}" dt="2022-07-03T09:20:26.694" v="677" actId="1076"/>
        <pc:sldMkLst>
          <pc:docMk/>
          <pc:sldMk cId="0" sldId="360"/>
        </pc:sldMkLst>
        <pc:spChg chg="add mod">
          <ac:chgData name="Michael Doane" userId="f78856b6-bfb9-48d4-9a6e-725a79482716" providerId="ADAL" clId="{4F322D6B-7573-4568-8169-16BEC90F262E}" dt="2022-07-03T09:17:49.110" v="596" actId="20577"/>
          <ac:spMkLst>
            <pc:docMk/>
            <pc:sldMk cId="0" sldId="360"/>
            <ac:spMk id="2" creationId="{10E18137-2B13-CB9B-F0C0-5D5F8980DBB8}"/>
          </ac:spMkLst>
        </pc:spChg>
        <pc:spChg chg="add mod">
          <ac:chgData name="Michael Doane" userId="f78856b6-bfb9-48d4-9a6e-725a79482716" providerId="ADAL" clId="{4F322D6B-7573-4568-8169-16BEC90F262E}" dt="2022-07-03T09:20:26.694" v="677" actId="1076"/>
          <ac:spMkLst>
            <pc:docMk/>
            <pc:sldMk cId="0" sldId="360"/>
            <ac:spMk id="3" creationId="{3727C3DB-8B42-56C3-3A83-EA883E2591B8}"/>
          </ac:spMkLst>
        </pc:spChg>
        <pc:picChg chg="mod">
          <ac:chgData name="Michael Doane" userId="f78856b6-bfb9-48d4-9a6e-725a79482716" providerId="ADAL" clId="{4F322D6B-7573-4568-8169-16BEC90F262E}" dt="2022-07-03T09:20:23.756" v="676" actId="1076"/>
          <ac:picMkLst>
            <pc:docMk/>
            <pc:sldMk cId="0" sldId="360"/>
            <ac:picMk id="1130" creationId="{00000000-0000-0000-0000-000000000000}"/>
          </ac:picMkLst>
        </pc:picChg>
        <pc:cxnChg chg="add mod">
          <ac:chgData name="Michael Doane" userId="f78856b6-bfb9-48d4-9a6e-725a79482716" providerId="ADAL" clId="{4F322D6B-7573-4568-8169-16BEC90F262E}" dt="2022-07-03T09:18:37.145" v="667" actId="208"/>
          <ac:cxnSpMkLst>
            <pc:docMk/>
            <pc:sldMk cId="0" sldId="360"/>
            <ac:cxnSpMk id="5" creationId="{7D5912E2-7766-9286-7AF8-D6811B7863EE}"/>
          </ac:cxnSpMkLst>
        </pc:cxnChg>
        <pc:cxnChg chg="add mod">
          <ac:chgData name="Michael Doane" userId="f78856b6-bfb9-48d4-9a6e-725a79482716" providerId="ADAL" clId="{4F322D6B-7573-4568-8169-16BEC90F262E}" dt="2022-07-03T09:18:58.834" v="672" actId="14100"/>
          <ac:cxnSpMkLst>
            <pc:docMk/>
            <pc:sldMk cId="0" sldId="360"/>
            <ac:cxnSpMk id="7" creationId="{10E785B6-353A-3C11-D083-AC56B6BE8167}"/>
          </ac:cxnSpMkLst>
        </pc:cxnChg>
      </pc:sldChg>
      <pc:sldChg chg="addSp modSp mod">
        <pc:chgData name="Michael Doane" userId="f78856b6-bfb9-48d4-9a6e-725a79482716" providerId="ADAL" clId="{4F322D6B-7573-4568-8169-16BEC90F262E}" dt="2022-07-03T21:33:32.598" v="2742" actId="208"/>
        <pc:sldMkLst>
          <pc:docMk/>
          <pc:sldMk cId="2300859077" sldId="361"/>
        </pc:sldMkLst>
        <pc:spChg chg="mod">
          <ac:chgData name="Michael Doane" userId="f78856b6-bfb9-48d4-9a6e-725a79482716" providerId="ADAL" clId="{4F322D6B-7573-4568-8169-16BEC90F262E}" dt="2022-07-03T07:48:53.505" v="79"/>
          <ac:spMkLst>
            <pc:docMk/>
            <pc:sldMk cId="2300859077" sldId="361"/>
            <ac:spMk id="2" creationId="{41356724-8E35-471D-ABA0-D34BC65600F9}"/>
          </ac:spMkLst>
        </pc:spChg>
        <pc:spChg chg="mod">
          <ac:chgData name="Michael Doane" userId="f78856b6-bfb9-48d4-9a6e-725a79482716" providerId="ADAL" clId="{4F322D6B-7573-4568-8169-16BEC90F262E}" dt="2022-07-03T07:48:53.505" v="79"/>
          <ac:spMkLst>
            <pc:docMk/>
            <pc:sldMk cId="2300859077" sldId="361"/>
            <ac:spMk id="3" creationId="{2893C0DB-8CEA-4B1B-AAEA-EC125AAED601}"/>
          </ac:spMkLst>
        </pc:spChg>
        <pc:spChg chg="add mod">
          <ac:chgData name="Michael Doane" userId="f78856b6-bfb9-48d4-9a6e-725a79482716" providerId="ADAL" clId="{4F322D6B-7573-4568-8169-16BEC90F262E}" dt="2022-07-03T21:33:32.598" v="2742" actId="208"/>
          <ac:spMkLst>
            <pc:docMk/>
            <pc:sldMk cId="2300859077" sldId="361"/>
            <ac:spMk id="5" creationId="{8E4DF6C5-0C0F-3C99-6715-E3153A3A31A0}"/>
          </ac:spMkLst>
        </pc:spChg>
        <pc:picChg chg="add mod">
          <ac:chgData name="Michael Doane" userId="f78856b6-bfb9-48d4-9a6e-725a79482716" providerId="ADAL" clId="{4F322D6B-7573-4568-8169-16BEC90F262E}" dt="2022-07-03T21:33:21.442" v="2739" actId="1076"/>
          <ac:picMkLst>
            <pc:docMk/>
            <pc:sldMk cId="2300859077" sldId="361"/>
            <ac:picMk id="4" creationId="{7DCBFD20-6863-48EC-7867-F0E94FE83FFE}"/>
          </ac:picMkLst>
        </pc:picChg>
      </pc:sldChg>
      <pc:sldChg chg="modSp">
        <pc:chgData name="Michael Doane" userId="f78856b6-bfb9-48d4-9a6e-725a79482716" providerId="ADAL" clId="{4F322D6B-7573-4568-8169-16BEC90F262E}" dt="2022-07-03T07:48:53.505" v="79"/>
        <pc:sldMkLst>
          <pc:docMk/>
          <pc:sldMk cId="553284040" sldId="362"/>
        </pc:sldMkLst>
        <pc:spChg chg="mod">
          <ac:chgData name="Michael Doane" userId="f78856b6-bfb9-48d4-9a6e-725a79482716" providerId="ADAL" clId="{4F322D6B-7573-4568-8169-16BEC90F262E}" dt="2022-07-03T07:48:53.505" v="79"/>
          <ac:spMkLst>
            <pc:docMk/>
            <pc:sldMk cId="553284040" sldId="362"/>
            <ac:spMk id="2" creationId="{2B5DF3E9-5077-4E0E-89E8-2096BFF695F6}"/>
          </ac:spMkLst>
        </pc:spChg>
        <pc:spChg chg="mod">
          <ac:chgData name="Michael Doane" userId="f78856b6-bfb9-48d4-9a6e-725a79482716" providerId="ADAL" clId="{4F322D6B-7573-4568-8169-16BEC90F262E}" dt="2022-07-03T07:48:53.505" v="79"/>
          <ac:spMkLst>
            <pc:docMk/>
            <pc:sldMk cId="553284040" sldId="362"/>
            <ac:spMk id="3" creationId="{36334D42-FFE0-45A4-9619-114F95C4C5DA}"/>
          </ac:spMkLst>
        </pc:spChg>
      </pc:sldChg>
      <pc:sldChg chg="modSp">
        <pc:chgData name="Michael Doane" userId="f78856b6-bfb9-48d4-9a6e-725a79482716" providerId="ADAL" clId="{4F322D6B-7573-4568-8169-16BEC90F262E}" dt="2022-07-03T07:48:53.505" v="79"/>
        <pc:sldMkLst>
          <pc:docMk/>
          <pc:sldMk cId="2062754871" sldId="363"/>
        </pc:sldMkLst>
        <pc:spChg chg="mod">
          <ac:chgData name="Michael Doane" userId="f78856b6-bfb9-48d4-9a6e-725a79482716" providerId="ADAL" clId="{4F322D6B-7573-4568-8169-16BEC90F262E}" dt="2022-07-03T07:48:53.505" v="79"/>
          <ac:spMkLst>
            <pc:docMk/>
            <pc:sldMk cId="2062754871" sldId="363"/>
            <ac:spMk id="2" creationId="{6F993921-563C-446F-AA72-0C04583C0EB7}"/>
          </ac:spMkLst>
        </pc:spChg>
      </pc:sldChg>
      <pc:sldChg chg="modSp">
        <pc:chgData name="Michael Doane" userId="f78856b6-bfb9-48d4-9a6e-725a79482716" providerId="ADAL" clId="{4F322D6B-7573-4568-8169-16BEC90F262E}" dt="2022-07-03T07:48:53.505" v="79"/>
        <pc:sldMkLst>
          <pc:docMk/>
          <pc:sldMk cId="115183182" sldId="364"/>
        </pc:sldMkLst>
        <pc:spChg chg="mod">
          <ac:chgData name="Michael Doane" userId="f78856b6-bfb9-48d4-9a6e-725a79482716" providerId="ADAL" clId="{4F322D6B-7573-4568-8169-16BEC90F262E}" dt="2022-07-03T07:48:53.505" v="79"/>
          <ac:spMkLst>
            <pc:docMk/>
            <pc:sldMk cId="115183182" sldId="364"/>
            <ac:spMk id="2" creationId="{C68F5D61-7DE3-4748-8ED9-0E20B9BBB2E9}"/>
          </ac:spMkLst>
        </pc:spChg>
        <pc:spChg chg="mod">
          <ac:chgData name="Michael Doane" userId="f78856b6-bfb9-48d4-9a6e-725a79482716" providerId="ADAL" clId="{4F322D6B-7573-4568-8169-16BEC90F262E}" dt="2022-07-03T07:48:53.505" v="79"/>
          <ac:spMkLst>
            <pc:docMk/>
            <pc:sldMk cId="115183182" sldId="364"/>
            <ac:spMk id="3" creationId="{C09ECEC8-8CF8-4638-8FB7-A7DEB7014A03}"/>
          </ac:spMkLst>
        </pc:spChg>
      </pc:sldChg>
      <pc:sldChg chg="modSp mod">
        <pc:chgData name="Michael Doane" userId="f78856b6-bfb9-48d4-9a6e-725a79482716" providerId="ADAL" clId="{4F322D6B-7573-4568-8169-16BEC90F262E}" dt="2022-07-03T09:07:43.411" v="453" actId="1076"/>
        <pc:sldMkLst>
          <pc:docMk/>
          <pc:sldMk cId="2293001246" sldId="365"/>
        </pc:sldMkLst>
        <pc:spChg chg="mod">
          <ac:chgData name="Michael Doane" userId="f78856b6-bfb9-48d4-9a6e-725a79482716" providerId="ADAL" clId="{4F322D6B-7573-4568-8169-16BEC90F262E}" dt="2022-07-03T07:48:53.505" v="79"/>
          <ac:spMkLst>
            <pc:docMk/>
            <pc:sldMk cId="2293001246" sldId="365"/>
            <ac:spMk id="2" creationId="{0554C6DD-B5E3-4F93-97A8-AD45F81CE05E}"/>
          </ac:spMkLst>
        </pc:spChg>
        <pc:spChg chg="mod ord">
          <ac:chgData name="Michael Doane" userId="f78856b6-bfb9-48d4-9a6e-725a79482716" providerId="ADAL" clId="{4F322D6B-7573-4568-8169-16BEC90F262E}" dt="2022-07-03T09:07:19.282" v="442" actId="14100"/>
          <ac:spMkLst>
            <pc:docMk/>
            <pc:sldMk cId="2293001246" sldId="365"/>
            <ac:spMk id="3" creationId="{5D0AF74D-5C46-4C74-BB40-5BB879381049}"/>
          </ac:spMkLst>
        </pc:spChg>
        <pc:picChg chg="mod">
          <ac:chgData name="Michael Doane" userId="f78856b6-bfb9-48d4-9a6e-725a79482716" providerId="ADAL" clId="{4F322D6B-7573-4568-8169-16BEC90F262E}" dt="2022-07-03T09:07:43.411" v="453" actId="1076"/>
          <ac:picMkLst>
            <pc:docMk/>
            <pc:sldMk cId="2293001246" sldId="365"/>
            <ac:picMk id="4" creationId="{23816F4E-3C44-26E1-6DF1-8F7B1D1D64F1}"/>
          </ac:picMkLst>
        </pc:picChg>
      </pc:sldChg>
      <pc:sldChg chg="modSp">
        <pc:chgData name="Michael Doane" userId="f78856b6-bfb9-48d4-9a6e-725a79482716" providerId="ADAL" clId="{4F322D6B-7573-4568-8169-16BEC90F262E}" dt="2022-07-03T07:48:53.505" v="79"/>
        <pc:sldMkLst>
          <pc:docMk/>
          <pc:sldMk cId="2150167159" sldId="366"/>
        </pc:sldMkLst>
        <pc:spChg chg="mod">
          <ac:chgData name="Michael Doane" userId="f78856b6-bfb9-48d4-9a6e-725a79482716" providerId="ADAL" clId="{4F322D6B-7573-4568-8169-16BEC90F262E}" dt="2022-07-03T07:48:53.505" v="79"/>
          <ac:spMkLst>
            <pc:docMk/>
            <pc:sldMk cId="2150167159" sldId="366"/>
            <ac:spMk id="2" creationId="{BE2E9874-DB1F-477E-B239-41BAB2AC8668}"/>
          </ac:spMkLst>
        </pc:spChg>
        <pc:spChg chg="mod">
          <ac:chgData name="Michael Doane" userId="f78856b6-bfb9-48d4-9a6e-725a79482716" providerId="ADAL" clId="{4F322D6B-7573-4568-8169-16BEC90F262E}" dt="2022-07-03T07:48:53.505" v="79"/>
          <ac:spMkLst>
            <pc:docMk/>
            <pc:sldMk cId="2150167159" sldId="366"/>
            <ac:spMk id="3" creationId="{3E310505-9DB2-47C4-9904-D630BD290458}"/>
          </ac:spMkLst>
        </pc:spChg>
      </pc:sldChg>
      <pc:sldChg chg="ord">
        <pc:chgData name="Michael Doane" userId="f78856b6-bfb9-48d4-9a6e-725a79482716" providerId="ADAL" clId="{4F322D6B-7573-4568-8169-16BEC90F262E}" dt="2022-07-03T21:11:59.076" v="2619"/>
        <pc:sldMkLst>
          <pc:docMk/>
          <pc:sldMk cId="0" sldId="367"/>
        </pc:sldMkLst>
      </pc:sldChg>
      <pc:sldChg chg="modSp mod">
        <pc:chgData name="Michael Doane" userId="f78856b6-bfb9-48d4-9a6e-725a79482716" providerId="ADAL" clId="{4F322D6B-7573-4568-8169-16BEC90F262E}" dt="2022-07-03T07:56:39.272" v="145" actId="1076"/>
        <pc:sldMkLst>
          <pc:docMk/>
          <pc:sldMk cId="2194637758" sldId="368"/>
        </pc:sldMkLst>
        <pc:spChg chg="mod">
          <ac:chgData name="Michael Doane" userId="f78856b6-bfb9-48d4-9a6e-725a79482716" providerId="ADAL" clId="{4F322D6B-7573-4568-8169-16BEC90F262E}" dt="2022-07-03T07:56:31.260" v="144" actId="20577"/>
          <ac:spMkLst>
            <pc:docMk/>
            <pc:sldMk cId="2194637758" sldId="368"/>
            <ac:spMk id="2" creationId="{0ADFE144-F25B-A4E0-DEC3-28F3F1AF073C}"/>
          </ac:spMkLst>
        </pc:spChg>
        <pc:spChg chg="mod">
          <ac:chgData name="Michael Doane" userId="f78856b6-bfb9-48d4-9a6e-725a79482716" providerId="ADAL" clId="{4F322D6B-7573-4568-8169-16BEC90F262E}" dt="2022-07-03T07:56:39.272" v="145" actId="1076"/>
          <ac:spMkLst>
            <pc:docMk/>
            <pc:sldMk cId="2194637758" sldId="368"/>
            <ac:spMk id="7" creationId="{C312CB48-D671-EDD6-79EC-E33B26C619E7}"/>
          </ac:spMkLst>
        </pc:spChg>
        <pc:picChg chg="mod">
          <ac:chgData name="Michael Doane" userId="f78856b6-bfb9-48d4-9a6e-725a79482716" providerId="ADAL" clId="{4F322D6B-7573-4568-8169-16BEC90F262E}" dt="2022-07-03T07:56:13.653" v="118"/>
          <ac:picMkLst>
            <pc:docMk/>
            <pc:sldMk cId="2194637758" sldId="368"/>
            <ac:picMk id="6" creationId="{9960CE9A-6961-BE4A-D21F-8F6A798E2B74}"/>
          </ac:picMkLst>
        </pc:picChg>
      </pc:sldChg>
      <pc:sldChg chg="mod ord modShow modNotes">
        <pc:chgData name="Michael Doane" userId="f78856b6-bfb9-48d4-9a6e-725a79482716" providerId="ADAL" clId="{4F322D6B-7573-4568-8169-16BEC90F262E}" dt="2022-07-03T21:17:18.884" v="2626" actId="729"/>
        <pc:sldMkLst>
          <pc:docMk/>
          <pc:sldMk cId="0" sldId="369"/>
        </pc:sldMkLst>
      </pc:sldChg>
      <pc:sldChg chg="addSp modSp new mod ord">
        <pc:chgData name="Michael Doane" userId="f78856b6-bfb9-48d4-9a6e-725a79482716" providerId="ADAL" clId="{4F322D6B-7573-4568-8169-16BEC90F262E}" dt="2022-07-03T09:43:56.068" v="816" actId="1076"/>
        <pc:sldMkLst>
          <pc:docMk/>
          <pc:sldMk cId="3765862112" sldId="370"/>
        </pc:sldMkLst>
        <pc:spChg chg="mod">
          <ac:chgData name="Michael Doane" userId="f78856b6-bfb9-48d4-9a6e-725a79482716" providerId="ADAL" clId="{4F322D6B-7573-4568-8169-16BEC90F262E}" dt="2022-07-03T07:48:53.505" v="79"/>
          <ac:spMkLst>
            <pc:docMk/>
            <pc:sldMk cId="3765862112" sldId="370"/>
            <ac:spMk id="2" creationId="{EF94810D-E90F-68A9-7450-30A4FA5BA84A}"/>
          </ac:spMkLst>
        </pc:spChg>
        <pc:picChg chg="add mod modCrop">
          <ac:chgData name="Michael Doane" userId="f78856b6-bfb9-48d4-9a6e-725a79482716" providerId="ADAL" clId="{4F322D6B-7573-4568-8169-16BEC90F262E}" dt="2022-07-03T09:43:33.674" v="809" actId="732"/>
          <ac:picMkLst>
            <pc:docMk/>
            <pc:sldMk cId="3765862112" sldId="370"/>
            <ac:picMk id="4" creationId="{DC8E0C10-2054-C904-1C04-3A7862627E63}"/>
          </ac:picMkLst>
        </pc:picChg>
        <pc:picChg chg="add mod modCrop">
          <ac:chgData name="Michael Doane" userId="f78856b6-bfb9-48d4-9a6e-725a79482716" providerId="ADAL" clId="{4F322D6B-7573-4568-8169-16BEC90F262E}" dt="2022-07-03T09:43:56.068" v="816" actId="1076"/>
          <ac:picMkLst>
            <pc:docMk/>
            <pc:sldMk cId="3765862112" sldId="370"/>
            <ac:picMk id="6" creationId="{3703911F-8B98-4E79-3F56-B78A35798FA2}"/>
          </ac:picMkLst>
        </pc:picChg>
      </pc:sldChg>
      <pc:sldChg chg="addSp delSp modSp new mod ord">
        <pc:chgData name="Michael Doane" userId="f78856b6-bfb9-48d4-9a6e-725a79482716" providerId="ADAL" clId="{4F322D6B-7573-4568-8169-16BEC90F262E}" dt="2022-07-03T20:40:59.305" v="2293" actId="478"/>
        <pc:sldMkLst>
          <pc:docMk/>
          <pc:sldMk cId="1953949813" sldId="371"/>
        </pc:sldMkLst>
        <pc:spChg chg="mod">
          <ac:chgData name="Michael Doane" userId="f78856b6-bfb9-48d4-9a6e-725a79482716" providerId="ADAL" clId="{4F322D6B-7573-4568-8169-16BEC90F262E}" dt="2022-07-03T08:04:50.014" v="195" actId="1076"/>
          <ac:spMkLst>
            <pc:docMk/>
            <pc:sldMk cId="1953949813" sldId="371"/>
            <ac:spMk id="2" creationId="{4277A7B5-49C8-C916-F786-56BF04313ED4}"/>
          </ac:spMkLst>
        </pc:spChg>
        <pc:spChg chg="del">
          <ac:chgData name="Michael Doane" userId="f78856b6-bfb9-48d4-9a6e-725a79482716" providerId="ADAL" clId="{4F322D6B-7573-4568-8169-16BEC90F262E}" dt="2022-07-03T07:39:48.858" v="18" actId="478"/>
          <ac:spMkLst>
            <pc:docMk/>
            <pc:sldMk cId="1953949813" sldId="371"/>
            <ac:spMk id="3" creationId="{49859FE8-7CE5-F160-CD6A-BF7EDCE6466B}"/>
          </ac:spMkLst>
        </pc:spChg>
        <pc:spChg chg="add del mod">
          <ac:chgData name="Michael Doane" userId="f78856b6-bfb9-48d4-9a6e-725a79482716" providerId="ADAL" clId="{4F322D6B-7573-4568-8169-16BEC90F262E}" dt="2022-07-03T20:40:57.399" v="2292" actId="478"/>
          <ac:spMkLst>
            <pc:docMk/>
            <pc:sldMk cId="1953949813" sldId="371"/>
            <ac:spMk id="3" creationId="{83561ADD-DE1A-261E-604C-0B3C4193612C}"/>
          </ac:spMkLst>
        </pc:spChg>
        <pc:spChg chg="add mod">
          <ac:chgData name="Michael Doane" userId="f78856b6-bfb9-48d4-9a6e-725a79482716" providerId="ADAL" clId="{4F322D6B-7573-4568-8169-16BEC90F262E}" dt="2022-07-03T10:27:46.205" v="1266" actId="20577"/>
          <ac:spMkLst>
            <pc:docMk/>
            <pc:sldMk cId="1953949813" sldId="371"/>
            <ac:spMk id="5" creationId="{ECA1C037-77FF-EB2C-2371-A35BF23BD570}"/>
          </ac:spMkLst>
        </pc:spChg>
        <pc:spChg chg="add del mod">
          <ac:chgData name="Michael Doane" userId="f78856b6-bfb9-48d4-9a6e-725a79482716" providerId="ADAL" clId="{4F322D6B-7573-4568-8169-16BEC90F262E}" dt="2022-07-03T20:40:59.305" v="2293" actId="478"/>
          <ac:spMkLst>
            <pc:docMk/>
            <pc:sldMk cId="1953949813" sldId="371"/>
            <ac:spMk id="6" creationId="{F5B173BD-7470-6D45-53CD-8903951B498E}"/>
          </ac:spMkLst>
        </pc:spChg>
      </pc:sldChg>
      <pc:sldChg chg="addSp delSp modSp new mod modShow modNotesTx">
        <pc:chgData name="Michael Doane" userId="f78856b6-bfb9-48d4-9a6e-725a79482716" providerId="ADAL" clId="{4F322D6B-7573-4568-8169-16BEC90F262E}" dt="2022-07-03T20:30:08.496" v="1612" actId="20577"/>
        <pc:sldMkLst>
          <pc:docMk/>
          <pc:sldMk cId="361924656" sldId="372"/>
        </pc:sldMkLst>
        <pc:spChg chg="mod">
          <ac:chgData name="Michael Doane" userId="f78856b6-bfb9-48d4-9a6e-725a79482716" providerId="ADAL" clId="{4F322D6B-7573-4568-8169-16BEC90F262E}" dt="2022-07-03T20:28:45.888" v="1506" actId="1076"/>
          <ac:spMkLst>
            <pc:docMk/>
            <pc:sldMk cId="361924656" sldId="372"/>
            <ac:spMk id="2" creationId="{E6910A46-DF83-513A-6907-BF9B9EEB15D7}"/>
          </ac:spMkLst>
        </pc:spChg>
        <pc:spChg chg="del">
          <ac:chgData name="Michael Doane" userId="f78856b6-bfb9-48d4-9a6e-725a79482716" providerId="ADAL" clId="{4F322D6B-7573-4568-8169-16BEC90F262E}" dt="2022-07-03T07:54:04.663" v="81" actId="478"/>
          <ac:spMkLst>
            <pc:docMk/>
            <pc:sldMk cId="361924656" sldId="372"/>
            <ac:spMk id="3" creationId="{FADF18B6-E56F-F93D-440D-3C83F93FF043}"/>
          </ac:spMkLst>
        </pc:spChg>
        <pc:spChg chg="add mod">
          <ac:chgData name="Michael Doane" userId="f78856b6-bfb9-48d4-9a6e-725a79482716" providerId="ADAL" clId="{4F322D6B-7573-4568-8169-16BEC90F262E}" dt="2022-07-03T07:55:33.046" v="116" actId="20577"/>
          <ac:spMkLst>
            <pc:docMk/>
            <pc:sldMk cId="361924656" sldId="372"/>
            <ac:spMk id="9" creationId="{D418590F-2173-56C6-1445-A07F83965E06}"/>
          </ac:spMkLst>
        </pc:spChg>
        <pc:picChg chg="add mod">
          <ac:chgData name="Michael Doane" userId="f78856b6-bfb9-48d4-9a6e-725a79482716" providerId="ADAL" clId="{4F322D6B-7573-4568-8169-16BEC90F262E}" dt="2022-07-03T07:55:00.676" v="109" actId="1076"/>
          <ac:picMkLst>
            <pc:docMk/>
            <pc:sldMk cId="361924656" sldId="372"/>
            <ac:picMk id="5" creationId="{1FF3EB1D-3832-3CB5-7C4E-04E65E2B33FE}"/>
          </ac:picMkLst>
        </pc:picChg>
        <pc:picChg chg="add mod">
          <ac:chgData name="Michael Doane" userId="f78856b6-bfb9-48d4-9a6e-725a79482716" providerId="ADAL" clId="{4F322D6B-7573-4568-8169-16BEC90F262E}" dt="2022-07-03T07:54:51.378" v="97" actId="1076"/>
          <ac:picMkLst>
            <pc:docMk/>
            <pc:sldMk cId="361924656" sldId="372"/>
            <ac:picMk id="7" creationId="{6A8F7EB8-B39D-5E7E-1484-CB0CA3284CA0}"/>
          </ac:picMkLst>
        </pc:picChg>
        <pc:picChg chg="add del mod">
          <ac:chgData name="Michael Doane" userId="f78856b6-bfb9-48d4-9a6e-725a79482716" providerId="ADAL" clId="{4F322D6B-7573-4568-8169-16BEC90F262E}" dt="2022-07-03T07:55:25.717" v="114" actId="478"/>
          <ac:picMkLst>
            <pc:docMk/>
            <pc:sldMk cId="361924656" sldId="372"/>
            <ac:picMk id="8" creationId="{F6009925-52FE-DFCC-80D4-6D1ED10C28EB}"/>
          </ac:picMkLst>
        </pc:picChg>
      </pc:sldChg>
      <pc:sldChg chg="addSp modSp">
        <pc:chgData name="Michael Doane" userId="f78856b6-bfb9-48d4-9a6e-725a79482716" providerId="ADAL" clId="{4F322D6B-7573-4568-8169-16BEC90F262E}" dt="2022-07-03T21:33:42.799" v="2743"/>
        <pc:sldMkLst>
          <pc:docMk/>
          <pc:sldMk cId="3236496835" sldId="373"/>
        </pc:sldMkLst>
        <pc:spChg chg="add mod">
          <ac:chgData name="Michael Doane" userId="f78856b6-bfb9-48d4-9a6e-725a79482716" providerId="ADAL" clId="{4F322D6B-7573-4568-8169-16BEC90F262E}" dt="2022-07-03T21:33:42.799" v="2743"/>
          <ac:spMkLst>
            <pc:docMk/>
            <pc:sldMk cId="3236496835" sldId="373"/>
            <ac:spMk id="5" creationId="{ECB64302-ACCC-2BB8-B685-45CD5F33F670}"/>
          </ac:spMkLst>
        </pc:spChg>
        <pc:picChg chg="add mod">
          <ac:chgData name="Michael Doane" userId="f78856b6-bfb9-48d4-9a6e-725a79482716" providerId="ADAL" clId="{4F322D6B-7573-4568-8169-16BEC90F262E}" dt="2022-07-03T21:33:42.799" v="2743"/>
          <ac:picMkLst>
            <pc:docMk/>
            <pc:sldMk cId="3236496835" sldId="373"/>
            <ac:picMk id="4" creationId="{2BE3C79D-9EBB-63E2-6317-6764C8E82A93}"/>
          </ac:picMkLst>
        </pc:picChg>
      </pc:sldChg>
      <pc:sldChg chg="modSp new del mod ord">
        <pc:chgData name="Michael Doane" userId="f78856b6-bfb9-48d4-9a6e-725a79482716" providerId="ADAL" clId="{4F322D6B-7573-4568-8169-16BEC90F262E}" dt="2022-07-03T08:07:07.276" v="196" actId="47"/>
        <pc:sldMkLst>
          <pc:docMk/>
          <pc:sldMk cId="2290024367" sldId="375"/>
        </pc:sldMkLst>
        <pc:spChg chg="mod">
          <ac:chgData name="Michael Doane" userId="f78856b6-bfb9-48d4-9a6e-725a79482716" providerId="ADAL" clId="{4F322D6B-7573-4568-8169-16BEC90F262E}" dt="2022-07-03T08:04:18.717" v="193" actId="20577"/>
          <ac:spMkLst>
            <pc:docMk/>
            <pc:sldMk cId="2290024367" sldId="375"/>
            <ac:spMk id="2" creationId="{3A1597A9-EA21-82C3-0B04-B1B6D8EF2485}"/>
          </ac:spMkLst>
        </pc:spChg>
      </pc:sldChg>
      <pc:sldChg chg="delSp">
        <pc:chgData name="Michael Doane" userId="f78856b6-bfb9-48d4-9a6e-725a79482716" providerId="ADAL" clId="{4F322D6B-7573-4568-8169-16BEC90F262E}" dt="2022-07-03T08:49:02.221" v="231" actId="478"/>
        <pc:sldMkLst>
          <pc:docMk/>
          <pc:sldMk cId="170429686" sldId="385"/>
        </pc:sldMkLst>
        <pc:spChg chg="del">
          <ac:chgData name="Michael Doane" userId="f78856b6-bfb9-48d4-9a6e-725a79482716" providerId="ADAL" clId="{4F322D6B-7573-4568-8169-16BEC90F262E}" dt="2022-07-03T08:49:02.221" v="231" actId="478"/>
          <ac:spMkLst>
            <pc:docMk/>
            <pc:sldMk cId="170429686" sldId="385"/>
            <ac:spMk id="4" creationId="{4A46B8F7-D786-45B6-8356-BD090F3E38FA}"/>
          </ac:spMkLst>
        </pc:spChg>
      </pc:sldChg>
      <pc:sldChg chg="addSp delSp modSp new mod">
        <pc:chgData name="Michael Doane" userId="f78856b6-bfb9-48d4-9a6e-725a79482716" providerId="ADAL" clId="{4F322D6B-7573-4568-8169-16BEC90F262E}" dt="2022-07-03T22:01:30.193" v="2803" actId="1076"/>
        <pc:sldMkLst>
          <pc:docMk/>
          <pc:sldMk cId="3418667305" sldId="386"/>
        </pc:sldMkLst>
        <pc:spChg chg="add mod">
          <ac:chgData name="Michael Doane" userId="f78856b6-bfb9-48d4-9a6e-725a79482716" providerId="ADAL" clId="{4F322D6B-7573-4568-8169-16BEC90F262E}" dt="2022-07-03T09:08:58.844" v="486" actId="1076"/>
          <ac:spMkLst>
            <pc:docMk/>
            <pc:sldMk cId="3418667305" sldId="386"/>
            <ac:spMk id="2" creationId="{D787333B-A849-5DE6-6564-2ED0D09C5D5A}"/>
          </ac:spMkLst>
        </pc:spChg>
        <pc:spChg chg="del">
          <ac:chgData name="Michael Doane" userId="f78856b6-bfb9-48d4-9a6e-725a79482716" providerId="ADAL" clId="{4F322D6B-7573-4568-8169-16BEC90F262E}" dt="2022-07-03T08:57:04.547" v="430" actId="478"/>
          <ac:spMkLst>
            <pc:docMk/>
            <pc:sldMk cId="3418667305" sldId="386"/>
            <ac:spMk id="2" creationId="{FE0E46DF-75E8-DAD9-DD30-FD16B5576A9C}"/>
          </ac:spMkLst>
        </pc:spChg>
        <pc:spChg chg="del">
          <ac:chgData name="Michael Doane" userId="f78856b6-bfb9-48d4-9a6e-725a79482716" providerId="ADAL" clId="{4F322D6B-7573-4568-8169-16BEC90F262E}" dt="2022-07-03T08:50:47.976" v="234" actId="478"/>
          <ac:spMkLst>
            <pc:docMk/>
            <pc:sldMk cId="3418667305" sldId="386"/>
            <ac:spMk id="3" creationId="{14701ADA-6E6C-65BC-3F43-9D1E7FCE92DC}"/>
          </ac:spMkLst>
        </pc:spChg>
        <pc:spChg chg="add mod">
          <ac:chgData name="Michael Doane" userId="f78856b6-bfb9-48d4-9a6e-725a79482716" providerId="ADAL" clId="{4F322D6B-7573-4568-8169-16BEC90F262E}" dt="2022-07-03T22:01:30.193" v="2803" actId="1076"/>
          <ac:spMkLst>
            <pc:docMk/>
            <pc:sldMk cId="3418667305" sldId="386"/>
            <ac:spMk id="3" creationId="{ED29E6A4-3426-6CFE-63BC-36962C4785FC}"/>
          </ac:spMkLst>
        </pc:spChg>
        <pc:spChg chg="add mod">
          <ac:chgData name="Michael Doane" userId="f78856b6-bfb9-48d4-9a6e-725a79482716" providerId="ADAL" clId="{4F322D6B-7573-4568-8169-16BEC90F262E}" dt="2022-07-03T08:57:09.471" v="432" actId="1076"/>
          <ac:spMkLst>
            <pc:docMk/>
            <pc:sldMk cId="3418667305" sldId="386"/>
            <ac:spMk id="6" creationId="{A003E18E-03B1-C3D7-B241-CF391CB44B1B}"/>
          </ac:spMkLst>
        </pc:spChg>
        <pc:spChg chg="add mod">
          <ac:chgData name="Michael Doane" userId="f78856b6-bfb9-48d4-9a6e-725a79482716" providerId="ADAL" clId="{4F322D6B-7573-4568-8169-16BEC90F262E}" dt="2022-07-03T08:57:13.588" v="433" actId="1076"/>
          <ac:spMkLst>
            <pc:docMk/>
            <pc:sldMk cId="3418667305" sldId="386"/>
            <ac:spMk id="7" creationId="{23CFD775-45AB-63B4-38BD-70C01BAC79E0}"/>
          </ac:spMkLst>
        </pc:spChg>
        <pc:spChg chg="add mod">
          <ac:chgData name="Michael Doane" userId="f78856b6-bfb9-48d4-9a6e-725a79482716" providerId="ADAL" clId="{4F322D6B-7573-4568-8169-16BEC90F262E}" dt="2022-07-03T09:12:07.920" v="501" actId="20577"/>
          <ac:spMkLst>
            <pc:docMk/>
            <pc:sldMk cId="3418667305" sldId="386"/>
            <ac:spMk id="13" creationId="{F1D4037D-D762-78EA-0D72-CBC026D7828D}"/>
          </ac:spMkLst>
        </pc:spChg>
        <pc:picChg chg="add mod">
          <ac:chgData name="Michael Doane" userId="f78856b6-bfb9-48d4-9a6e-725a79482716" providerId="ADAL" clId="{4F322D6B-7573-4568-8169-16BEC90F262E}" dt="2022-07-03T08:57:06.468" v="431" actId="1076"/>
          <ac:picMkLst>
            <pc:docMk/>
            <pc:sldMk cId="3418667305" sldId="386"/>
            <ac:picMk id="5" creationId="{12C26842-BFC5-4268-5488-0E329594EAB3}"/>
          </ac:picMkLst>
        </pc:picChg>
        <pc:picChg chg="add mod">
          <ac:chgData name="Michael Doane" userId="f78856b6-bfb9-48d4-9a6e-725a79482716" providerId="ADAL" clId="{4F322D6B-7573-4568-8169-16BEC90F262E}" dt="2022-07-03T08:57:15.327" v="434" actId="1076"/>
          <ac:picMkLst>
            <pc:docMk/>
            <pc:sldMk cId="3418667305" sldId="386"/>
            <ac:picMk id="8" creationId="{46A5E089-731D-A876-34E7-D5CE63E48843}"/>
          </ac:picMkLst>
        </pc:picChg>
        <pc:picChg chg="add del mod">
          <ac:chgData name="Michael Doane" userId="f78856b6-bfb9-48d4-9a6e-725a79482716" providerId="ADAL" clId="{4F322D6B-7573-4568-8169-16BEC90F262E}" dt="2022-07-03T08:56:26.033" v="301" actId="478"/>
          <ac:picMkLst>
            <pc:docMk/>
            <pc:sldMk cId="3418667305" sldId="386"/>
            <ac:picMk id="9" creationId="{0B3497CF-9481-F78E-D0F0-E06805B03C2B}"/>
          </ac:picMkLst>
        </pc:picChg>
        <pc:picChg chg="add mod">
          <ac:chgData name="Michael Doane" userId="f78856b6-bfb9-48d4-9a6e-725a79482716" providerId="ADAL" clId="{4F322D6B-7573-4568-8169-16BEC90F262E}" dt="2022-07-03T21:58:45.364" v="2762" actId="1076"/>
          <ac:picMkLst>
            <pc:docMk/>
            <pc:sldMk cId="3418667305" sldId="386"/>
            <ac:picMk id="11" creationId="{12E9A00D-50F2-A8AC-F6C4-17DB629A649D}"/>
          </ac:picMkLst>
        </pc:picChg>
      </pc:sldChg>
      <pc:sldChg chg="addSp modSp add del mod">
        <pc:chgData name="Michael Doane" userId="f78856b6-bfb9-48d4-9a6e-725a79482716" providerId="ADAL" clId="{4F322D6B-7573-4568-8169-16BEC90F262E}" dt="2022-07-03T21:34:06.261" v="2746" actId="1076"/>
        <pc:sldMkLst>
          <pc:docMk/>
          <pc:sldMk cId="1088054401" sldId="387"/>
        </pc:sldMkLst>
        <pc:spChg chg="add mod">
          <ac:chgData name="Michael Doane" userId="f78856b6-bfb9-48d4-9a6e-725a79482716" providerId="ADAL" clId="{4F322D6B-7573-4568-8169-16BEC90F262E}" dt="2022-07-03T21:34:06.261" v="2746" actId="1076"/>
          <ac:spMkLst>
            <pc:docMk/>
            <pc:sldMk cId="1088054401" sldId="387"/>
            <ac:spMk id="5" creationId="{AC453037-1BC9-A9F9-85F8-C884B10A5ACA}"/>
          </ac:spMkLst>
        </pc:spChg>
        <pc:picChg chg="add mod">
          <ac:chgData name="Michael Doane" userId="f78856b6-bfb9-48d4-9a6e-725a79482716" providerId="ADAL" clId="{4F322D6B-7573-4568-8169-16BEC90F262E}" dt="2022-07-03T21:34:00.561" v="2745" actId="1076"/>
          <ac:picMkLst>
            <pc:docMk/>
            <pc:sldMk cId="1088054401" sldId="387"/>
            <ac:picMk id="4" creationId="{8D75DD95-3758-FBB7-BAD2-6F1EF7117A01}"/>
          </ac:picMkLst>
        </pc:picChg>
        <pc:picChg chg="mod">
          <ac:chgData name="Michael Doane" userId="f78856b6-bfb9-48d4-9a6e-725a79482716" providerId="ADAL" clId="{4F322D6B-7573-4568-8169-16BEC90F262E}" dt="2022-07-03T08:52:23.045" v="295" actId="1076"/>
          <ac:picMkLst>
            <pc:docMk/>
            <pc:sldMk cId="1088054401" sldId="387"/>
            <ac:picMk id="176" creationId="{00000000-0000-0000-0000-000000000000}"/>
          </ac:picMkLst>
        </pc:picChg>
      </pc:sldChg>
      <pc:sldChg chg="modSp mod">
        <pc:chgData name="Michael Doane" userId="f78856b6-bfb9-48d4-9a6e-725a79482716" providerId="ADAL" clId="{4F322D6B-7573-4568-8169-16BEC90F262E}" dt="2022-07-03T10:36:21.659" v="1391" actId="14100"/>
        <pc:sldMkLst>
          <pc:docMk/>
          <pc:sldMk cId="3726187185" sldId="391"/>
        </pc:sldMkLst>
        <pc:spChg chg="mod">
          <ac:chgData name="Michael Doane" userId="f78856b6-bfb9-48d4-9a6e-725a79482716" providerId="ADAL" clId="{4F322D6B-7573-4568-8169-16BEC90F262E}" dt="2022-07-03T10:36:21.659" v="1391" actId="14100"/>
          <ac:spMkLst>
            <pc:docMk/>
            <pc:sldMk cId="3726187185" sldId="391"/>
            <ac:spMk id="3" creationId="{83F42732-03E2-353B-2FDF-B5150A57835D}"/>
          </ac:spMkLst>
        </pc:spChg>
        <pc:picChg chg="mod">
          <ac:chgData name="Michael Doane" userId="f78856b6-bfb9-48d4-9a6e-725a79482716" providerId="ADAL" clId="{4F322D6B-7573-4568-8169-16BEC90F262E}" dt="2022-07-03T10:36:00.180" v="1388" actId="1076"/>
          <ac:picMkLst>
            <pc:docMk/>
            <pc:sldMk cId="3726187185" sldId="391"/>
            <ac:picMk id="4" creationId="{E150E2D2-F4D2-3B77-BF2C-85584E8A6F03}"/>
          </ac:picMkLst>
        </pc:picChg>
      </pc:sldChg>
      <pc:sldChg chg="addSp delSp modSp new mod modNotesTx">
        <pc:chgData name="Michael Doane" userId="f78856b6-bfb9-48d4-9a6e-725a79482716" providerId="ADAL" clId="{4F322D6B-7573-4568-8169-16BEC90F262E}" dt="2022-07-03T21:56:59.348" v="2761" actId="1076"/>
        <pc:sldMkLst>
          <pc:docMk/>
          <pc:sldMk cId="3025488801" sldId="393"/>
        </pc:sldMkLst>
        <pc:spChg chg="mod">
          <ac:chgData name="Michael Doane" userId="f78856b6-bfb9-48d4-9a6e-725a79482716" providerId="ADAL" clId="{4F322D6B-7573-4568-8169-16BEC90F262E}" dt="2022-07-03T09:45:27.685" v="863" actId="27636"/>
          <ac:spMkLst>
            <pc:docMk/>
            <pc:sldMk cId="3025488801" sldId="393"/>
            <ac:spMk id="2" creationId="{6C40E46D-0DE3-BE03-57BC-3A944683E1C8}"/>
          </ac:spMkLst>
        </pc:spChg>
        <pc:spChg chg="mod">
          <ac:chgData name="Michael Doane" userId="f78856b6-bfb9-48d4-9a6e-725a79482716" providerId="ADAL" clId="{4F322D6B-7573-4568-8169-16BEC90F262E}" dt="2022-07-03T09:47:15.661" v="1041" actId="20577"/>
          <ac:spMkLst>
            <pc:docMk/>
            <pc:sldMk cId="3025488801" sldId="393"/>
            <ac:spMk id="3" creationId="{2F105AB6-3331-2FB3-B69E-EECCFA605441}"/>
          </ac:spMkLst>
        </pc:spChg>
        <pc:spChg chg="add mod">
          <ac:chgData name="Michael Doane" userId="f78856b6-bfb9-48d4-9a6e-725a79482716" providerId="ADAL" clId="{4F322D6B-7573-4568-8169-16BEC90F262E}" dt="2022-07-03T21:56:20.138" v="2755" actId="20577"/>
          <ac:spMkLst>
            <pc:docMk/>
            <pc:sldMk cId="3025488801" sldId="393"/>
            <ac:spMk id="17" creationId="{0C7B2CA4-660E-9C48-32FE-4C69F1C42756}"/>
          </ac:spMkLst>
        </pc:spChg>
        <pc:grpChg chg="add del mod">
          <ac:chgData name="Michael Doane" userId="f78856b6-bfb9-48d4-9a6e-725a79482716" providerId="ADAL" clId="{4F322D6B-7573-4568-8169-16BEC90F262E}" dt="2022-07-03T09:54:25.834" v="1142" actId="165"/>
          <ac:grpSpMkLst>
            <pc:docMk/>
            <pc:sldMk cId="3025488801" sldId="393"/>
            <ac:grpSpMk id="4" creationId="{A292A332-9116-1101-705F-3CD40CEFE332}"/>
          </ac:grpSpMkLst>
        </pc:grpChg>
        <pc:grpChg chg="add del mod">
          <ac:chgData name="Michael Doane" userId="f78856b6-bfb9-48d4-9a6e-725a79482716" providerId="ADAL" clId="{4F322D6B-7573-4568-8169-16BEC90F262E}" dt="2022-07-03T09:54:19.866" v="1141" actId="478"/>
          <ac:grpSpMkLst>
            <pc:docMk/>
            <pc:sldMk cId="3025488801" sldId="393"/>
            <ac:grpSpMk id="7" creationId="{98ABF7CD-EAE4-9E13-65A3-25A78C501221}"/>
          </ac:grpSpMkLst>
        </pc:grpChg>
        <pc:picChg chg="mod topLvl">
          <ac:chgData name="Michael Doane" userId="f78856b6-bfb9-48d4-9a6e-725a79482716" providerId="ADAL" clId="{4F322D6B-7573-4568-8169-16BEC90F262E}" dt="2022-07-03T20:34:16.269" v="1648" actId="1076"/>
          <ac:picMkLst>
            <pc:docMk/>
            <pc:sldMk cId="3025488801" sldId="393"/>
            <ac:picMk id="5" creationId="{188B7C58-6637-EC56-C03C-6F42059F1911}"/>
          </ac:picMkLst>
        </pc:picChg>
        <pc:picChg chg="del mod topLvl">
          <ac:chgData name="Michael Doane" userId="f78856b6-bfb9-48d4-9a6e-725a79482716" providerId="ADAL" clId="{4F322D6B-7573-4568-8169-16BEC90F262E}" dt="2022-07-03T09:54:30.115" v="1145" actId="478"/>
          <ac:picMkLst>
            <pc:docMk/>
            <pc:sldMk cId="3025488801" sldId="393"/>
            <ac:picMk id="6" creationId="{EB757968-1117-D99E-C778-EE4193E39C82}"/>
          </ac:picMkLst>
        </pc:picChg>
        <pc:picChg chg="mod">
          <ac:chgData name="Michael Doane" userId="f78856b6-bfb9-48d4-9a6e-725a79482716" providerId="ADAL" clId="{4F322D6B-7573-4568-8169-16BEC90F262E}" dt="2022-07-03T09:54:16.743" v="1139"/>
          <ac:picMkLst>
            <pc:docMk/>
            <pc:sldMk cId="3025488801" sldId="393"/>
            <ac:picMk id="8" creationId="{7E68FBDF-F716-C119-EC39-B793E001C6B7}"/>
          </ac:picMkLst>
        </pc:picChg>
        <pc:picChg chg="mod">
          <ac:chgData name="Michael Doane" userId="f78856b6-bfb9-48d4-9a6e-725a79482716" providerId="ADAL" clId="{4F322D6B-7573-4568-8169-16BEC90F262E}" dt="2022-07-03T09:54:16.743" v="1139"/>
          <ac:picMkLst>
            <pc:docMk/>
            <pc:sldMk cId="3025488801" sldId="393"/>
            <ac:picMk id="9" creationId="{8C4CF0F4-04A7-F3C1-C655-E02A58E9055D}"/>
          </ac:picMkLst>
        </pc:picChg>
        <pc:picChg chg="add del mod">
          <ac:chgData name="Michael Doane" userId="f78856b6-bfb9-48d4-9a6e-725a79482716" providerId="ADAL" clId="{4F322D6B-7573-4568-8169-16BEC90F262E}" dt="2022-07-03T21:56:48.389" v="2756" actId="478"/>
          <ac:picMkLst>
            <pc:docMk/>
            <pc:sldMk cId="3025488801" sldId="393"/>
            <ac:picMk id="10" creationId="{C39FD5DC-C69F-C024-FEF9-D0C404002E69}"/>
          </ac:picMkLst>
        </pc:picChg>
        <pc:picChg chg="add del mod">
          <ac:chgData name="Michael Doane" userId="f78856b6-bfb9-48d4-9a6e-725a79482716" providerId="ADAL" clId="{4F322D6B-7573-4568-8169-16BEC90F262E}" dt="2022-07-03T09:55:20.708" v="1186"/>
          <ac:picMkLst>
            <pc:docMk/>
            <pc:sldMk cId="3025488801" sldId="393"/>
            <ac:picMk id="11" creationId="{97E812FA-4788-12EA-E2CB-A83576D8924F}"/>
          </ac:picMkLst>
        </pc:picChg>
        <pc:picChg chg="add mod">
          <ac:chgData name="Michael Doane" userId="f78856b6-bfb9-48d4-9a6e-725a79482716" providerId="ADAL" clId="{4F322D6B-7573-4568-8169-16BEC90F262E}" dt="2022-07-03T21:56:56.383" v="2760" actId="1076"/>
          <ac:picMkLst>
            <pc:docMk/>
            <pc:sldMk cId="3025488801" sldId="393"/>
            <ac:picMk id="12" creationId="{1F3D6066-C811-ACB7-296D-3907FF236A38}"/>
          </ac:picMkLst>
        </pc:picChg>
        <pc:picChg chg="add mod">
          <ac:chgData name="Michael Doane" userId="f78856b6-bfb9-48d4-9a6e-725a79482716" providerId="ADAL" clId="{4F322D6B-7573-4568-8169-16BEC90F262E}" dt="2022-07-03T21:56:59.348" v="2761" actId="1076"/>
          <ac:picMkLst>
            <pc:docMk/>
            <pc:sldMk cId="3025488801" sldId="393"/>
            <ac:picMk id="14" creationId="{8D3A094B-7AF8-C38B-E825-7607FF1EBDCC}"/>
          </ac:picMkLst>
        </pc:picChg>
        <pc:picChg chg="add mod">
          <ac:chgData name="Michael Doane" userId="f78856b6-bfb9-48d4-9a6e-725a79482716" providerId="ADAL" clId="{4F322D6B-7573-4568-8169-16BEC90F262E}" dt="2022-07-03T21:56:54.523" v="2759" actId="1076"/>
          <ac:picMkLst>
            <pc:docMk/>
            <pc:sldMk cId="3025488801" sldId="393"/>
            <ac:picMk id="16" creationId="{D940B7E2-9FC3-3896-2AED-641D83BAB14B}"/>
          </ac:picMkLst>
        </pc:picChg>
      </pc:sldChg>
      <pc:sldChg chg="addSp modSp">
        <pc:chgData name="Michael Doane" userId="f78856b6-bfb9-48d4-9a6e-725a79482716" providerId="ADAL" clId="{4F322D6B-7573-4568-8169-16BEC90F262E}" dt="2022-07-03T21:45:54.405" v="2751"/>
        <pc:sldMkLst>
          <pc:docMk/>
          <pc:sldMk cId="3811396883" sldId="397"/>
        </pc:sldMkLst>
        <pc:spChg chg="add mod">
          <ac:chgData name="Michael Doane" userId="f78856b6-bfb9-48d4-9a6e-725a79482716" providerId="ADAL" clId="{4F322D6B-7573-4568-8169-16BEC90F262E}" dt="2022-07-03T21:45:54.405" v="2751"/>
          <ac:spMkLst>
            <pc:docMk/>
            <pc:sldMk cId="3811396883" sldId="397"/>
            <ac:spMk id="4" creationId="{330DDC02-7429-09D4-AC58-2DE2DB8A9806}"/>
          </ac:spMkLst>
        </pc:spChg>
      </pc:sldChg>
      <pc:sldChg chg="addSp delSp modSp new mod">
        <pc:chgData name="Michael Doane" userId="f78856b6-bfb9-48d4-9a6e-725a79482716" providerId="ADAL" clId="{4F322D6B-7573-4568-8169-16BEC90F262E}" dt="2022-07-03T21:45:42.924" v="2750" actId="1076"/>
        <pc:sldMkLst>
          <pc:docMk/>
          <pc:sldMk cId="2444220782" sldId="403"/>
        </pc:sldMkLst>
        <pc:spChg chg="mod">
          <ac:chgData name="Michael Doane" userId="f78856b6-bfb9-48d4-9a6e-725a79482716" providerId="ADAL" clId="{4F322D6B-7573-4568-8169-16BEC90F262E}" dt="2022-07-03T10:33:36.256" v="1378" actId="122"/>
          <ac:spMkLst>
            <pc:docMk/>
            <pc:sldMk cId="2444220782" sldId="403"/>
            <ac:spMk id="2" creationId="{9576B00B-32D4-12AB-80D4-014DAF872EFD}"/>
          </ac:spMkLst>
        </pc:spChg>
        <pc:spChg chg="del">
          <ac:chgData name="Michael Doane" userId="f78856b6-bfb9-48d4-9a6e-725a79482716" providerId="ADAL" clId="{4F322D6B-7573-4568-8169-16BEC90F262E}" dt="2022-07-03T10:33:47.013" v="1379" actId="478"/>
          <ac:spMkLst>
            <pc:docMk/>
            <pc:sldMk cId="2444220782" sldId="403"/>
            <ac:spMk id="3" creationId="{28DD574C-F7D9-52BA-BA26-3B7DB3418A85}"/>
          </ac:spMkLst>
        </pc:spChg>
        <pc:spChg chg="add mod">
          <ac:chgData name="Michael Doane" userId="f78856b6-bfb9-48d4-9a6e-725a79482716" providerId="ADAL" clId="{4F322D6B-7573-4568-8169-16BEC90F262E}" dt="2022-07-03T10:35:36.312" v="1384" actId="208"/>
          <ac:spMkLst>
            <pc:docMk/>
            <pc:sldMk cId="2444220782" sldId="403"/>
            <ac:spMk id="6" creationId="{4C80F227-2971-E082-AEE1-791FEEF9B50B}"/>
          </ac:spMkLst>
        </pc:spChg>
        <pc:spChg chg="add mod">
          <ac:chgData name="Michael Doane" userId="f78856b6-bfb9-48d4-9a6e-725a79482716" providerId="ADAL" clId="{4F322D6B-7573-4568-8169-16BEC90F262E}" dt="2022-07-03T21:45:42.924" v="2750" actId="1076"/>
          <ac:spMkLst>
            <pc:docMk/>
            <pc:sldMk cId="2444220782" sldId="403"/>
            <ac:spMk id="7" creationId="{B867C185-85A6-3C5E-8BF1-D5A216C5E18F}"/>
          </ac:spMkLst>
        </pc:spChg>
        <pc:picChg chg="add mod">
          <ac:chgData name="Michael Doane" userId="f78856b6-bfb9-48d4-9a6e-725a79482716" providerId="ADAL" clId="{4F322D6B-7573-4568-8169-16BEC90F262E}" dt="2022-07-03T10:33:13.744" v="1360" actId="1076"/>
          <ac:picMkLst>
            <pc:docMk/>
            <pc:sldMk cId="2444220782" sldId="403"/>
            <ac:picMk id="5" creationId="{0C6EF27C-79CE-D20C-B8AC-782E5A16CF51}"/>
          </ac:picMkLst>
        </pc:picChg>
      </pc:sldChg>
      <pc:sldChg chg="addSp modSp">
        <pc:chgData name="Michael Doane" userId="f78856b6-bfb9-48d4-9a6e-725a79482716" providerId="ADAL" clId="{4F322D6B-7573-4568-8169-16BEC90F262E}" dt="2022-07-03T21:46:05.585" v="2752"/>
        <pc:sldMkLst>
          <pc:docMk/>
          <pc:sldMk cId="1788502862" sldId="404"/>
        </pc:sldMkLst>
        <pc:spChg chg="add mod">
          <ac:chgData name="Michael Doane" userId="f78856b6-bfb9-48d4-9a6e-725a79482716" providerId="ADAL" clId="{4F322D6B-7573-4568-8169-16BEC90F262E}" dt="2022-07-03T21:46:05.585" v="2752"/>
          <ac:spMkLst>
            <pc:docMk/>
            <pc:sldMk cId="1788502862" sldId="404"/>
            <ac:spMk id="4" creationId="{886BEC1E-15F0-53CC-A1D9-EE2C91148AF6}"/>
          </ac:spMkLst>
        </pc:spChg>
      </pc:sldChg>
      <pc:sldChg chg="addSp modSp mod ord">
        <pc:chgData name="Michael Doane" userId="f78856b6-bfb9-48d4-9a6e-725a79482716" providerId="ADAL" clId="{4F322D6B-7573-4568-8169-16BEC90F262E}" dt="2022-07-03T21:17:30.080" v="2629" actId="20577"/>
        <pc:sldMkLst>
          <pc:docMk/>
          <pc:sldMk cId="1594824431" sldId="406"/>
        </pc:sldMkLst>
        <pc:spChg chg="mod">
          <ac:chgData name="Michael Doane" userId="f78856b6-bfb9-48d4-9a6e-725a79482716" providerId="ADAL" clId="{4F322D6B-7573-4568-8169-16BEC90F262E}" dt="2022-07-03T21:17:30.080" v="2629" actId="20577"/>
          <ac:spMkLst>
            <pc:docMk/>
            <pc:sldMk cId="1594824431" sldId="406"/>
            <ac:spMk id="2" creationId="{00000000-0000-0000-0000-000000000000}"/>
          </ac:spMkLst>
        </pc:spChg>
        <pc:spChg chg="add mod">
          <ac:chgData name="Michael Doane" userId="f78856b6-bfb9-48d4-9a6e-725a79482716" providerId="ADAL" clId="{4F322D6B-7573-4568-8169-16BEC90F262E}" dt="2022-07-03T21:03:39.379" v="2567" actId="1076"/>
          <ac:spMkLst>
            <pc:docMk/>
            <pc:sldMk cId="1594824431" sldId="406"/>
            <ac:spMk id="4" creationId="{9036A8EC-8071-0BE8-CC0A-0A37CCBC6C8E}"/>
          </ac:spMkLst>
        </pc:spChg>
        <pc:spChg chg="mod">
          <ac:chgData name="Michael Doane" userId="f78856b6-bfb9-48d4-9a6e-725a79482716" providerId="ADAL" clId="{4F322D6B-7573-4568-8169-16BEC90F262E}" dt="2022-07-03T20:56:42.817" v="2360" actId="1076"/>
          <ac:spMkLst>
            <pc:docMk/>
            <pc:sldMk cId="1594824431" sldId="406"/>
            <ac:spMk id="5"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10"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11"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12"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13"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14"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15"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16"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17"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18"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19" creationId="{00000000-0000-0000-0000-000000000000}"/>
          </ac:spMkLst>
        </pc:spChg>
        <pc:spChg chg="mod">
          <ac:chgData name="Michael Doane" userId="f78856b6-bfb9-48d4-9a6e-725a79482716" providerId="ADAL" clId="{4F322D6B-7573-4568-8169-16BEC90F262E}" dt="2022-07-03T21:02:58.346" v="2547" actId="1076"/>
          <ac:spMkLst>
            <pc:docMk/>
            <pc:sldMk cId="1594824431" sldId="406"/>
            <ac:spMk id="21" creationId="{00000000-0000-0000-0000-000000000000}"/>
          </ac:spMkLst>
        </pc:spChg>
        <pc:spChg chg="mod">
          <ac:chgData name="Michael Doane" userId="f78856b6-bfb9-48d4-9a6e-725a79482716" providerId="ADAL" clId="{4F322D6B-7573-4568-8169-16BEC90F262E}" dt="2022-07-03T21:02:54.435" v="2546" actId="113"/>
          <ac:spMkLst>
            <pc:docMk/>
            <pc:sldMk cId="1594824431" sldId="406"/>
            <ac:spMk id="22" creationId="{00000000-0000-0000-0000-000000000000}"/>
          </ac:spMkLst>
        </pc:spChg>
        <pc:spChg chg="mod">
          <ac:chgData name="Michael Doane" userId="f78856b6-bfb9-48d4-9a6e-725a79482716" providerId="ADAL" clId="{4F322D6B-7573-4568-8169-16BEC90F262E}" dt="2022-07-03T21:03:03.013" v="2548" actId="113"/>
          <ac:spMkLst>
            <pc:docMk/>
            <pc:sldMk cId="1594824431" sldId="406"/>
            <ac:spMk id="45"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48"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49" creationId="{00000000-0000-0000-0000-000000000000}"/>
          </ac:spMkLst>
        </pc:spChg>
        <pc:spChg chg="mod">
          <ac:chgData name="Michael Doane" userId="f78856b6-bfb9-48d4-9a6e-725a79482716" providerId="ADAL" clId="{4F322D6B-7573-4568-8169-16BEC90F262E}" dt="2022-07-03T20:56:58.182" v="2363" actId="1076"/>
          <ac:spMkLst>
            <pc:docMk/>
            <pc:sldMk cId="1594824431" sldId="406"/>
            <ac:spMk id="50" creationId="{00000000-0000-0000-0000-000000000000}"/>
          </ac:spMkLst>
        </pc:spChg>
        <pc:picChg chg="mod">
          <ac:chgData name="Michael Doane" userId="f78856b6-bfb9-48d4-9a6e-725a79482716" providerId="ADAL" clId="{4F322D6B-7573-4568-8169-16BEC90F262E}" dt="2022-07-03T20:56:46.058" v="2361" actId="1076"/>
          <ac:picMkLst>
            <pc:docMk/>
            <pc:sldMk cId="1594824431" sldId="406"/>
            <ac:picMk id="6" creationId="{00000000-0000-0000-0000-000000000000}"/>
          </ac:picMkLst>
        </pc:picChg>
        <pc:picChg chg="mod">
          <ac:chgData name="Michael Doane" userId="f78856b6-bfb9-48d4-9a6e-725a79482716" providerId="ADAL" clId="{4F322D6B-7573-4568-8169-16BEC90F262E}" dt="2022-07-03T20:56:49.472" v="2362" actId="1076"/>
          <ac:picMkLst>
            <pc:docMk/>
            <pc:sldMk cId="1594824431" sldId="406"/>
            <ac:picMk id="8" creationId="{00000000-0000-0000-0000-000000000000}"/>
          </ac:picMkLst>
        </pc:picChg>
        <pc:picChg chg="mod">
          <ac:chgData name="Michael Doane" userId="f78856b6-bfb9-48d4-9a6e-725a79482716" providerId="ADAL" clId="{4F322D6B-7573-4568-8169-16BEC90F262E}" dt="2022-07-03T20:59:07.727" v="2409" actId="1076"/>
          <ac:picMkLst>
            <pc:docMk/>
            <pc:sldMk cId="1594824431" sldId="406"/>
            <ac:picMk id="47" creationId="{00000000-0000-0000-0000-000000000000}"/>
          </ac:picMkLst>
        </pc:picChg>
        <pc:cxnChg chg="mod">
          <ac:chgData name="Michael Doane" userId="f78856b6-bfb9-48d4-9a6e-725a79482716" providerId="ADAL" clId="{4F322D6B-7573-4568-8169-16BEC90F262E}" dt="2022-07-03T20:57:01.681" v="2364" actId="1076"/>
          <ac:cxnSpMkLst>
            <pc:docMk/>
            <pc:sldMk cId="1594824431" sldId="406"/>
            <ac:cxnSpMk id="9" creationId="{00000000-0000-0000-0000-000000000000}"/>
          </ac:cxnSpMkLst>
        </pc:cxnChg>
        <pc:cxnChg chg="mod">
          <ac:chgData name="Michael Doane" userId="f78856b6-bfb9-48d4-9a6e-725a79482716" providerId="ADAL" clId="{4F322D6B-7573-4568-8169-16BEC90F262E}" dt="2022-07-03T20:57:39.150" v="2367" actId="1076"/>
          <ac:cxnSpMkLst>
            <pc:docMk/>
            <pc:sldMk cId="1594824431" sldId="406"/>
            <ac:cxnSpMk id="20"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23"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24"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25"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26"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27"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28"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29"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30"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31"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32"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33"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34"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35"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36"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37" creationId="{00000000-0000-0000-0000-000000000000}"/>
          </ac:cxnSpMkLst>
        </pc:cxnChg>
        <pc:cxnChg chg="mod">
          <ac:chgData name="Michael Doane" userId="f78856b6-bfb9-48d4-9a6e-725a79482716" providerId="ADAL" clId="{4F322D6B-7573-4568-8169-16BEC90F262E}" dt="2022-07-03T20:57:10.715" v="2365" actId="1076"/>
          <ac:cxnSpMkLst>
            <pc:docMk/>
            <pc:sldMk cId="1594824431" sldId="406"/>
            <ac:cxnSpMk id="38"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39"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40"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41"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42"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43" creationId="{00000000-0000-0000-0000-000000000000}"/>
          </ac:cxnSpMkLst>
        </pc:cxnChg>
        <pc:cxnChg chg="mod">
          <ac:chgData name="Michael Doane" userId="f78856b6-bfb9-48d4-9a6e-725a79482716" providerId="ADAL" clId="{4F322D6B-7573-4568-8169-16BEC90F262E}" dt="2022-07-03T20:58:09.246" v="2370" actId="1076"/>
          <ac:cxnSpMkLst>
            <pc:docMk/>
            <pc:sldMk cId="1594824431" sldId="406"/>
            <ac:cxnSpMk id="44" creationId="{00000000-0000-0000-0000-000000000000}"/>
          </ac:cxnSpMkLst>
        </pc:cxnChg>
        <pc:cxnChg chg="mod">
          <ac:chgData name="Michael Doane" userId="f78856b6-bfb9-48d4-9a6e-725a79482716" providerId="ADAL" clId="{4F322D6B-7573-4568-8169-16BEC90F262E}" dt="2022-07-03T20:59:11.039" v="2410" actId="1076"/>
          <ac:cxnSpMkLst>
            <pc:docMk/>
            <pc:sldMk cId="1594824431" sldId="406"/>
            <ac:cxnSpMk id="46" creationId="{00000000-0000-0000-0000-000000000000}"/>
          </ac:cxnSpMkLst>
        </pc:cxnChg>
      </pc:sldChg>
      <pc:sldChg chg="addSp modSp mod">
        <pc:chgData name="Michael Doane" userId="f78856b6-bfb9-48d4-9a6e-725a79482716" providerId="ADAL" clId="{4F322D6B-7573-4568-8169-16BEC90F262E}" dt="2022-07-03T21:00:58.838" v="2418" actId="1076"/>
        <pc:sldMkLst>
          <pc:docMk/>
          <pc:sldMk cId="953483879" sldId="407"/>
        </pc:sldMkLst>
        <pc:spChg chg="add mod">
          <ac:chgData name="Michael Doane" userId="f78856b6-bfb9-48d4-9a6e-725a79482716" providerId="ADAL" clId="{4F322D6B-7573-4568-8169-16BEC90F262E}" dt="2022-07-03T21:00:41.288" v="2414" actId="1582"/>
          <ac:spMkLst>
            <pc:docMk/>
            <pc:sldMk cId="953483879" sldId="407"/>
            <ac:spMk id="2" creationId="{A5D5D30F-D9E4-96B4-C186-DCC074A558CF}"/>
          </ac:spMkLst>
        </pc:spChg>
        <pc:spChg chg="add mod">
          <ac:chgData name="Michael Doane" userId="f78856b6-bfb9-48d4-9a6e-725a79482716" providerId="ADAL" clId="{4F322D6B-7573-4568-8169-16BEC90F262E}" dt="2022-07-03T21:00:58.838" v="2418" actId="1076"/>
          <ac:spMkLst>
            <pc:docMk/>
            <pc:sldMk cId="953483879" sldId="407"/>
            <ac:spMk id="3" creationId="{304F82A4-5B00-6924-D464-222BDC5FCEBD}"/>
          </ac:spMkLst>
        </pc:spChg>
      </pc:sldChg>
    </pc:docChg>
  </pc:docChgLst>
  <pc:docChgLst>
    <pc:chgData name="Susie Grigson" userId="S::grig0076@flinders.edu.au::c28786e3-4fa7-4bdc-9c2f-e8ccf2737280" providerId="AD" clId="Web-{AB25EE1D-1B31-7D80-1545-357D1CE83099}"/>
    <pc:docChg chg="modSld">
      <pc:chgData name="Susie Grigson" userId="S::grig0076@flinders.edu.au::c28786e3-4fa7-4bdc-9c2f-e8ccf2737280" providerId="AD" clId="Web-{AB25EE1D-1B31-7D80-1545-357D1CE83099}" dt="2022-07-03T07:56:51.613" v="224" actId="1076"/>
      <pc:docMkLst>
        <pc:docMk/>
      </pc:docMkLst>
      <pc:sldChg chg="modSp">
        <pc:chgData name="Susie Grigson" userId="S::grig0076@flinders.edu.au::c28786e3-4fa7-4bdc-9c2f-e8ccf2737280" providerId="AD" clId="Web-{AB25EE1D-1B31-7D80-1545-357D1CE83099}" dt="2022-07-03T07:32:22.135" v="1" actId="1076"/>
        <pc:sldMkLst>
          <pc:docMk/>
          <pc:sldMk cId="0" sldId="256"/>
        </pc:sldMkLst>
        <pc:picChg chg="mod">
          <ac:chgData name="Susie Grigson" userId="S::grig0076@flinders.edu.au::c28786e3-4fa7-4bdc-9c2f-e8ccf2737280" providerId="AD" clId="Web-{AB25EE1D-1B31-7D80-1545-357D1CE83099}" dt="2022-07-03T07:32:22.135" v="1" actId="1076"/>
          <ac:picMkLst>
            <pc:docMk/>
            <pc:sldMk cId="0" sldId="256"/>
            <ac:picMk id="70" creationId="{00000000-0000-0000-0000-000000000000}"/>
          </ac:picMkLst>
        </pc:picChg>
      </pc:sldChg>
      <pc:sldChg chg="addSp delSp modSp modNotes">
        <pc:chgData name="Susie Grigson" userId="S::grig0076@flinders.edu.au::c28786e3-4fa7-4bdc-9c2f-e8ccf2737280" providerId="AD" clId="Web-{AB25EE1D-1B31-7D80-1545-357D1CE83099}" dt="2022-07-03T07:56:51.613" v="224" actId="1076"/>
        <pc:sldMkLst>
          <pc:docMk/>
          <pc:sldMk cId="2062754871" sldId="363"/>
        </pc:sldMkLst>
        <pc:spChg chg="mod">
          <ac:chgData name="Susie Grigson" userId="S::grig0076@flinders.edu.au::c28786e3-4fa7-4bdc-9c2f-e8ccf2737280" providerId="AD" clId="Web-{AB25EE1D-1B31-7D80-1545-357D1CE83099}" dt="2022-07-03T07:56:50.301" v="216" actId="20577"/>
          <ac:spMkLst>
            <pc:docMk/>
            <pc:sldMk cId="2062754871" sldId="363"/>
            <ac:spMk id="2" creationId="{6F993921-563C-446F-AA72-0C04583C0EB7}"/>
          </ac:spMkLst>
        </pc:spChg>
        <pc:spChg chg="add del">
          <ac:chgData name="Susie Grigson" userId="S::grig0076@flinders.edu.au::c28786e3-4fa7-4bdc-9c2f-e8ccf2737280" providerId="AD" clId="Web-{AB25EE1D-1B31-7D80-1545-357D1CE83099}" dt="2022-07-03T07:52:27.778" v="12"/>
          <ac:spMkLst>
            <pc:docMk/>
            <pc:sldMk cId="2062754871" sldId="363"/>
            <ac:spMk id="4" creationId="{9141DD42-0317-497B-9154-90614316663E}"/>
          </ac:spMkLst>
        </pc:spChg>
        <pc:spChg chg="add mod">
          <ac:chgData name="Susie Grigson" userId="S::grig0076@flinders.edu.au::c28786e3-4fa7-4bdc-9c2f-e8ccf2737280" providerId="AD" clId="Web-{AB25EE1D-1B31-7D80-1545-357D1CE83099}" dt="2022-07-03T07:53:19.170" v="22" actId="14100"/>
          <ac:spMkLst>
            <pc:docMk/>
            <pc:sldMk cId="2062754871" sldId="363"/>
            <ac:spMk id="5" creationId="{F4CCAD9E-735D-4860-AEC9-4D6296771FF5}"/>
          </ac:spMkLst>
        </pc:spChg>
        <pc:spChg chg="add mod">
          <ac:chgData name="Susie Grigson" userId="S::grig0076@flinders.edu.au::c28786e3-4fa7-4bdc-9c2f-e8ccf2737280" providerId="AD" clId="Web-{AB25EE1D-1B31-7D80-1545-357D1CE83099}" dt="2022-07-03T07:53:35.311" v="25" actId="14100"/>
          <ac:spMkLst>
            <pc:docMk/>
            <pc:sldMk cId="2062754871" sldId="363"/>
            <ac:spMk id="6" creationId="{74B45C1E-E3A4-E93E-BA87-D8358F95BA55}"/>
          </ac:spMkLst>
        </pc:spChg>
        <pc:spChg chg="add mod">
          <ac:chgData name="Susie Grigson" userId="S::grig0076@flinders.edu.au::c28786e3-4fa7-4bdc-9c2f-e8ccf2737280" providerId="AD" clId="Web-{AB25EE1D-1B31-7D80-1545-357D1CE83099}" dt="2022-07-03T07:56:51.613" v="224" actId="1076"/>
          <ac:spMkLst>
            <pc:docMk/>
            <pc:sldMk cId="2062754871" sldId="363"/>
            <ac:spMk id="7" creationId="{D7212E87-8F0A-F30D-BFEE-8341873CE608}"/>
          </ac:spMkLst>
        </pc:spChg>
        <pc:spChg chg="add">
          <ac:chgData name="Susie Grigson" userId="S::grig0076@flinders.edu.au::c28786e3-4fa7-4bdc-9c2f-e8ccf2737280" providerId="AD" clId="Web-{AB25EE1D-1B31-7D80-1545-357D1CE83099}" dt="2022-07-03T07:56:50.441" v="219"/>
          <ac:spMkLst>
            <pc:docMk/>
            <pc:sldMk cId="2062754871" sldId="363"/>
            <ac:spMk id="8" creationId="{A88412E8-AF57-DECF-DFDC-965B2BCEE2B6}"/>
          </ac:spMkLst>
        </pc:spChg>
        <pc:spChg chg="add">
          <ac:chgData name="Susie Grigson" userId="S::grig0076@flinders.edu.au::c28786e3-4fa7-4bdc-9c2f-e8ccf2737280" providerId="AD" clId="Web-{AB25EE1D-1B31-7D80-1545-357D1CE83099}" dt="2022-07-03T07:56:50.738" v="220"/>
          <ac:spMkLst>
            <pc:docMk/>
            <pc:sldMk cId="2062754871" sldId="363"/>
            <ac:spMk id="9" creationId="{7190B090-0447-EE94-B3A4-F99B081EF1AB}"/>
          </ac:spMkLst>
        </pc:spChg>
        <pc:spChg chg="add">
          <ac:chgData name="Susie Grigson" userId="S::grig0076@flinders.edu.au::c28786e3-4fa7-4bdc-9c2f-e8ccf2737280" providerId="AD" clId="Web-{AB25EE1D-1B31-7D80-1545-357D1CE83099}" dt="2022-07-03T07:56:51.020" v="221"/>
          <ac:spMkLst>
            <pc:docMk/>
            <pc:sldMk cId="2062754871" sldId="363"/>
            <ac:spMk id="10" creationId="{6747F89A-8BBC-FADB-9EDE-EB5E7063A074}"/>
          </ac:spMkLst>
        </pc:spChg>
        <pc:spChg chg="add">
          <ac:chgData name="Susie Grigson" userId="S::grig0076@flinders.edu.au::c28786e3-4fa7-4bdc-9c2f-e8ccf2737280" providerId="AD" clId="Web-{AB25EE1D-1B31-7D80-1545-357D1CE83099}" dt="2022-07-03T07:56:51.301" v="222"/>
          <ac:spMkLst>
            <pc:docMk/>
            <pc:sldMk cId="2062754871" sldId="363"/>
            <ac:spMk id="11" creationId="{27322CAC-E3DE-E676-CE8C-661CB0877126}"/>
          </ac:spMkLst>
        </pc:spChg>
        <pc:picChg chg="add mod modCrop">
          <ac:chgData name="Susie Grigson" userId="S::grig0076@flinders.edu.au::c28786e3-4fa7-4bdc-9c2f-e8ccf2737280" providerId="AD" clId="Web-{AB25EE1D-1B31-7D80-1545-357D1CE83099}" dt="2022-07-03T07:52:16.841" v="10" actId="1076"/>
          <ac:picMkLst>
            <pc:docMk/>
            <pc:sldMk cId="2062754871" sldId="363"/>
            <ac:picMk id="3" creationId="{747F0E33-36DF-B319-0EFD-5E644F50BF3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600" y="764280"/>
            <a:ext cx="5028480" cy="3771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 name="Google Shape;5;n"/>
          <p:cNvSpPr txBox="1">
            <a:spLocks noGrp="1"/>
          </p:cNvSpPr>
          <p:nvPr>
            <p:ph type="hdr" idx="3"/>
          </p:nvPr>
        </p:nvSpPr>
        <p:spPr>
          <a:xfrm>
            <a:off x="0" y="0"/>
            <a:ext cx="3372840" cy="5025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 name="Google Shape;6;n"/>
          <p:cNvSpPr txBox="1">
            <a:spLocks noGrp="1"/>
          </p:cNvSpPr>
          <p:nvPr>
            <p:ph type="dt" idx="10"/>
          </p:nvPr>
        </p:nvSpPr>
        <p:spPr>
          <a:xfrm>
            <a:off x="4399200" y="0"/>
            <a:ext cx="3372840" cy="5025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555480"/>
            <a:ext cx="3372840" cy="50256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latin typeface="Times New Roman"/>
                <a:ea typeface="Times New Roman"/>
                <a:cs typeface="Times New Roman"/>
                <a:sym typeface="Times New Roman"/>
              </a:rPr>
              <a:t>‹#›</a:t>
            </a:fld>
            <a:endParaRPr sz="1400" b="0" i="0" u="none" strike="noStrike" cap="none">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 name="Google Shape;65;p1: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5" name="Google Shape;115;p25: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a:t>To</a:t>
            </a:r>
            <a:r>
              <a:rPr lang="en-US" baseline="0"/>
              <a:t> study the microbial community, we apply a technique shotgun metagenomics. This technique sequences a random subset of the microbial community, collects all the DNA within sample, cut them to smaller pieces and sequence. The resulting sequences from the sequencer are called metagenomic reads.</a:t>
            </a:r>
          </a:p>
        </p:txBody>
      </p:sp>
      <p:sp>
        <p:nvSpPr>
          <p:cNvPr id="4" name="Slide Number Placeholder 3"/>
          <p:cNvSpPr>
            <a:spLocks noGrp="1"/>
          </p:cNvSpPr>
          <p:nvPr>
            <p:ph type="sldNum" sz="quarter" idx="10"/>
          </p:nvPr>
        </p:nvSpPr>
        <p:spPr/>
        <p:txBody>
          <a:bodyPr/>
          <a:lstStyle/>
          <a:p>
            <a:fld id="{33EE8A2D-9674-4C95-B060-F4D8B3E896E4}" type="slidenum">
              <a:rPr lang="en-US" smtClean="0"/>
              <a:t>13</a:t>
            </a:fld>
            <a:endParaRPr lang="en-US"/>
          </a:p>
        </p:txBody>
      </p:sp>
    </p:spTree>
    <p:extLst>
      <p:ext uri="{BB962C8B-B14F-4D97-AF65-F5344CB8AC3E}">
        <p14:creationId xmlns:p14="http://schemas.microsoft.com/office/powerpoint/2010/main" val="1129060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8: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86" name="Google Shape;286;p28: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2" name="Google Shape;322;p21: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9: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5" name="Google Shape;295;p29: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1" name="Google Shape;81;p15: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591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2: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100">
                <a:solidFill>
                  <a:srgbClr val="222222"/>
                </a:solidFill>
                <a:highlight>
                  <a:srgbClr val="FFFFFF"/>
                </a:highlight>
              </a:rPr>
              <a:t>Green = Bacteria - Bacteria</a:t>
            </a:r>
            <a:endParaRPr sz="1100">
              <a:solidFill>
                <a:srgbClr val="222222"/>
              </a:solidFill>
              <a:highlight>
                <a:srgbClr val="FFFFFF"/>
              </a:highlight>
            </a:endParaRPr>
          </a:p>
          <a:p>
            <a:pPr marL="0" lvl="0" indent="0" algn="l" rtl="0">
              <a:spcBef>
                <a:spcPts val="0"/>
              </a:spcBef>
              <a:spcAft>
                <a:spcPts val="0"/>
              </a:spcAft>
              <a:buClr>
                <a:schemeClr val="dk1"/>
              </a:buClr>
              <a:buSzPts val="1100"/>
              <a:buFont typeface="Arial"/>
              <a:buNone/>
            </a:pPr>
            <a:r>
              <a:rPr lang="en-US" sz="1100">
                <a:solidFill>
                  <a:srgbClr val="222222"/>
                </a:solidFill>
                <a:highlight>
                  <a:srgbClr val="FFFFFF"/>
                </a:highlight>
              </a:rPr>
              <a:t>Red = </a:t>
            </a:r>
            <a:r>
              <a:rPr lang="en-US" sz="1100" err="1">
                <a:solidFill>
                  <a:srgbClr val="222222"/>
                </a:solidFill>
                <a:highlight>
                  <a:srgbClr val="FFFFFF"/>
                </a:highlight>
              </a:rPr>
              <a:t>Archea-Archea</a:t>
            </a:r>
            <a:endParaRPr sz="1100">
              <a:solidFill>
                <a:srgbClr val="222222"/>
              </a:solidFill>
              <a:highlight>
                <a:srgbClr val="FFFFFF"/>
              </a:highlight>
            </a:endParaRPr>
          </a:p>
          <a:p>
            <a:pPr marL="0" lvl="0" indent="0" algn="l" rtl="0">
              <a:spcBef>
                <a:spcPts val="0"/>
              </a:spcBef>
              <a:spcAft>
                <a:spcPts val="0"/>
              </a:spcAft>
              <a:buNone/>
            </a:pPr>
            <a:r>
              <a:rPr lang="en-US" sz="1100">
                <a:solidFill>
                  <a:srgbClr val="222222"/>
                </a:solidFill>
                <a:highlight>
                  <a:srgbClr val="FFFFFF"/>
                </a:highlight>
              </a:rPr>
              <a:t>Blue = </a:t>
            </a:r>
            <a:r>
              <a:rPr lang="en-US" sz="1100" err="1">
                <a:solidFill>
                  <a:srgbClr val="222222"/>
                </a:solidFill>
                <a:highlight>
                  <a:srgbClr val="FFFFFF"/>
                </a:highlight>
              </a:rPr>
              <a:t>Archea</a:t>
            </a:r>
            <a:r>
              <a:rPr lang="en-US" sz="1100">
                <a:solidFill>
                  <a:srgbClr val="222222"/>
                </a:solidFill>
                <a:highlight>
                  <a:srgbClr val="FFFFFF"/>
                </a:highlight>
              </a:rPr>
              <a:t>-Bacteria</a:t>
            </a:r>
          </a:p>
          <a:p>
            <a:pPr marL="0" lvl="0" indent="0" algn="l" rtl="0">
              <a:spcBef>
                <a:spcPts val="0"/>
              </a:spcBef>
              <a:spcAft>
                <a:spcPts val="0"/>
              </a:spcAft>
              <a:buNone/>
            </a:pPr>
            <a:endParaRPr lang="en-US" sz="1100">
              <a:solidFill>
                <a:srgbClr val="222222"/>
              </a:solidFill>
              <a:highlight>
                <a:srgbClr val="FFFFFF"/>
              </a:highlight>
            </a:endParaRPr>
          </a:p>
          <a:p>
            <a:pPr marL="0" lvl="0" indent="0" algn="l" rtl="0">
              <a:spcBef>
                <a:spcPts val="0"/>
              </a:spcBef>
              <a:spcAft>
                <a:spcPts val="0"/>
              </a:spcAft>
              <a:buNone/>
            </a:pPr>
            <a:r>
              <a:rPr lang="en-US" sz="1100">
                <a:solidFill>
                  <a:srgbClr val="222222"/>
                </a:solidFill>
                <a:highlight>
                  <a:srgbClr val="FFFFFF"/>
                </a:highlight>
              </a:rPr>
              <a:t>Y-axis: Fraction of shared gene functions</a:t>
            </a:r>
            <a:endParaRPr/>
          </a:p>
        </p:txBody>
      </p:sp>
      <p:sp>
        <p:nvSpPr>
          <p:cNvPr id="153" name="Google Shape;153;p32: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a:t>To</a:t>
            </a:r>
            <a:r>
              <a:rPr lang="en-US" baseline="0"/>
              <a:t> study the microbial community, we apply a technique shotgun metagenomics. This technique sequences a random subset of the microbial community, collects all the DNA within sample, cut them to smaller pieces and sequence. The resulting sequences from the sequencer are called metagenomic reads.</a:t>
            </a:r>
          </a:p>
        </p:txBody>
      </p:sp>
      <p:sp>
        <p:nvSpPr>
          <p:cNvPr id="4" name="Slide Number Placeholder 3"/>
          <p:cNvSpPr>
            <a:spLocks noGrp="1"/>
          </p:cNvSpPr>
          <p:nvPr>
            <p:ph type="sldNum" sz="quarter" idx="10"/>
          </p:nvPr>
        </p:nvSpPr>
        <p:spPr/>
        <p:txBody>
          <a:bodyPr/>
          <a:lstStyle/>
          <a:p>
            <a:fld id="{33EE8A2D-9674-4C95-B060-F4D8B3E896E4}" type="slidenum">
              <a:rPr lang="en-US" smtClean="0"/>
              <a:t>19</a:t>
            </a:fld>
            <a:endParaRPr lang="en-US"/>
          </a:p>
        </p:txBody>
      </p:sp>
    </p:spTree>
    <p:extLst>
      <p:ext uri="{BB962C8B-B14F-4D97-AF65-F5344CB8AC3E}">
        <p14:creationId xmlns:p14="http://schemas.microsoft.com/office/powerpoint/2010/main" val="689254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71" name="Google Shape;471;p35: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AU"/>
              <a:t>…..And lots of chocolate goes a long ways!!!!</a:t>
            </a:r>
            <a:endParaRPr/>
          </a:p>
        </p:txBody>
      </p:sp>
      <p:sp>
        <p:nvSpPr>
          <p:cNvPr id="204" name="Google Shape;204;p37: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1" name="Google Shape;81;p15: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Metagenomics will be the method used identify shark skin microbiome patterns.</a:t>
            </a:r>
            <a:endParaRPr/>
          </a:p>
          <a:p>
            <a:pPr marL="0" lvl="0" indent="0" algn="l" rtl="0">
              <a:spcBef>
                <a:spcPts val="0"/>
              </a:spcBef>
              <a:spcAft>
                <a:spcPts val="0"/>
              </a:spcAft>
              <a:buNone/>
            </a:pPr>
            <a:endParaRPr/>
          </a:p>
          <a:p>
            <a:pPr marL="0" lvl="0" indent="0" algn="l" rtl="0">
              <a:spcBef>
                <a:spcPts val="0"/>
              </a:spcBef>
              <a:spcAft>
                <a:spcPts val="0"/>
              </a:spcAft>
              <a:buNone/>
            </a:pPr>
            <a:r>
              <a:rPr lang="en-US"/>
              <a:t>Metagenomics is a culture-independent method, which relies on the sequencing of random DNA fragments from an isolated environment of choice. </a:t>
            </a:r>
            <a:endParaRPr/>
          </a:p>
          <a:p>
            <a:pPr marL="0" lvl="0" indent="0" algn="l" rtl="0">
              <a:spcBef>
                <a:spcPts val="0"/>
              </a:spcBef>
              <a:spcAft>
                <a:spcPts val="0"/>
              </a:spcAft>
              <a:buNone/>
            </a:pPr>
            <a:endParaRPr/>
          </a:p>
          <a:p>
            <a:pPr marL="0" lvl="0" indent="0" algn="l" rtl="0">
              <a:spcBef>
                <a:spcPts val="0"/>
              </a:spcBef>
              <a:spcAft>
                <a:spcPts val="0"/>
              </a:spcAft>
              <a:buNone/>
            </a:pPr>
            <a:r>
              <a:rPr lang="en-US"/>
              <a:t>The process involves:</a:t>
            </a:r>
            <a:endParaRPr/>
          </a:p>
          <a:p>
            <a:pPr marL="228600" lvl="0" indent="-228600" algn="l" rtl="0">
              <a:spcBef>
                <a:spcPts val="0"/>
              </a:spcBef>
              <a:spcAft>
                <a:spcPts val="0"/>
              </a:spcAft>
              <a:buClr>
                <a:schemeClr val="dk1"/>
              </a:buClr>
              <a:buSzPts val="1200"/>
              <a:buFont typeface="Calibri"/>
              <a:buAutoNum type="arabicPeriod"/>
            </a:pPr>
            <a:r>
              <a:rPr lang="en-US"/>
              <a:t>Acquire sample from the skin of the shark, as pictured here using a ‘</a:t>
            </a:r>
            <a:r>
              <a:rPr lang="en-US" err="1"/>
              <a:t>supersucker</a:t>
            </a:r>
            <a:r>
              <a:rPr lang="en-US"/>
              <a:t>’, which is a 2-way blunt ended closed flow syringe system.</a:t>
            </a:r>
            <a:endParaRPr/>
          </a:p>
          <a:p>
            <a:pPr marL="228600" lvl="0" indent="-228600" algn="l" rtl="0">
              <a:spcBef>
                <a:spcPts val="0"/>
              </a:spcBef>
              <a:spcAft>
                <a:spcPts val="0"/>
              </a:spcAft>
              <a:buClr>
                <a:schemeClr val="dk1"/>
              </a:buClr>
              <a:buSzPts val="1200"/>
              <a:buFont typeface="Calibri"/>
              <a:buAutoNum type="arabicPeriod"/>
            </a:pPr>
            <a:r>
              <a:rPr lang="en-US"/>
              <a:t>Sterivex filter of 0.22 um captures all microbial cells</a:t>
            </a:r>
            <a:endParaRPr/>
          </a:p>
          <a:p>
            <a:pPr marL="228600" lvl="0" indent="-228600" algn="l" rtl="0">
              <a:spcBef>
                <a:spcPts val="0"/>
              </a:spcBef>
              <a:spcAft>
                <a:spcPts val="0"/>
              </a:spcAft>
              <a:buClr>
                <a:schemeClr val="dk1"/>
              </a:buClr>
              <a:buSzPts val="1200"/>
              <a:buFont typeface="Calibri"/>
              <a:buAutoNum type="arabicPeriod"/>
            </a:pPr>
            <a:r>
              <a:rPr lang="en-US"/>
              <a:t>Microbes captured on filter are lysed to release DNA and all non-DNA material cleaned</a:t>
            </a:r>
            <a:endParaRPr/>
          </a:p>
          <a:p>
            <a:pPr marL="228600" lvl="0" indent="-228600" algn="l" rtl="0">
              <a:spcBef>
                <a:spcPts val="0"/>
              </a:spcBef>
              <a:spcAft>
                <a:spcPts val="0"/>
              </a:spcAft>
              <a:buClr>
                <a:schemeClr val="dk1"/>
              </a:buClr>
              <a:buSzPts val="1200"/>
              <a:buFont typeface="Calibri"/>
              <a:buAutoNum type="arabicPeriod"/>
            </a:pPr>
            <a:r>
              <a:rPr lang="en-US"/>
              <a:t>DNA is then fragmented and processed for sequencing</a:t>
            </a:r>
            <a:endParaRPr/>
          </a:p>
          <a:p>
            <a:pPr marL="228600" lvl="0" indent="-228600" algn="l" rtl="0">
              <a:spcBef>
                <a:spcPts val="0"/>
              </a:spcBef>
              <a:spcAft>
                <a:spcPts val="0"/>
              </a:spcAft>
              <a:buClr>
                <a:schemeClr val="dk1"/>
              </a:buClr>
              <a:buSzPts val="1200"/>
              <a:buFont typeface="Calibri"/>
              <a:buAutoNum type="arabicPeriod"/>
            </a:pPr>
            <a:r>
              <a:rPr lang="en-US"/>
              <a:t>Resulting libraries contain &gt; 1 million individual sequenced reads</a:t>
            </a:r>
            <a:endParaRPr/>
          </a:p>
          <a:p>
            <a:pPr marL="228600" lvl="0" indent="-228600" algn="l" rtl="0">
              <a:spcBef>
                <a:spcPts val="0"/>
              </a:spcBef>
              <a:spcAft>
                <a:spcPts val="0"/>
              </a:spcAft>
              <a:buClr>
                <a:schemeClr val="dk1"/>
              </a:buClr>
              <a:buSzPts val="1200"/>
              <a:buFont typeface="Calibri"/>
              <a:buAutoNum type="arabicPeriod"/>
            </a:pPr>
            <a:r>
              <a:rPr lang="en-US"/>
              <a:t>A taxonomic and gene function assignment is then associated with each read through a matching process. (Examples include BLAST which is a sequence similarity matching algorithm, or DNA characteristic matching, such as k-</a:t>
            </a:r>
            <a:r>
              <a:rPr lang="en-US" err="1"/>
              <a:t>mer</a:t>
            </a:r>
            <a:r>
              <a:rPr lang="en-US"/>
              <a:t> profiling </a:t>
            </a:r>
            <a:endParaRPr/>
          </a:p>
          <a:p>
            <a:pPr marL="228600" lvl="0" indent="-228600" algn="l" rtl="0">
              <a:spcBef>
                <a:spcPts val="0"/>
              </a:spcBef>
              <a:spcAft>
                <a:spcPts val="0"/>
              </a:spcAft>
              <a:buClr>
                <a:schemeClr val="dk1"/>
              </a:buClr>
              <a:buSzPts val="1200"/>
              <a:buFont typeface="Calibri"/>
              <a:buAutoNum type="arabicPeriod"/>
            </a:pPr>
            <a:r>
              <a:rPr lang="en-US"/>
              <a:t>The result is a profile listing the predicted taxonomic and gene functions with abundance data associated with each classification.</a:t>
            </a:r>
            <a:endParaRPr/>
          </a:p>
        </p:txBody>
      </p:sp>
      <p:sp>
        <p:nvSpPr>
          <p:cNvPr id="389" name="Google Shape;389;p1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Chapter 1: Do sharks have a structured microbiome?</a:t>
            </a:r>
            <a:endParaRPr/>
          </a:p>
        </p:txBody>
      </p:sp>
    </p:spTree>
    <p:extLst>
      <p:ext uri="{BB962C8B-B14F-4D97-AF65-F5344CB8AC3E}">
        <p14:creationId xmlns:p14="http://schemas.microsoft.com/office/powerpoint/2010/main" val="1828299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AU"/>
              <a:t>Many tool are available for the metagenomic workflow, often making the decision quite overwhelming. In the FAME community, we make this easy for you. There are tools for every step of the metagenomic experience, ranging from the </a:t>
            </a:r>
            <a:r>
              <a:rPr lang="en-AU" err="1"/>
              <a:t>preprocessing</a:t>
            </a:r>
            <a:r>
              <a:rPr lang="en-AU"/>
              <a:t> to visualization. Here are the </a:t>
            </a:r>
            <a:r>
              <a:rPr lang="en-AU" err="1"/>
              <a:t>github</a:t>
            </a:r>
            <a:r>
              <a:rPr lang="en-AU"/>
              <a:t> links with a list of tools and resource to make your experience just a bit better.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latin typeface="Times New Roman"/>
                <a:ea typeface="Times New Roman"/>
                <a:cs typeface="Times New Roman"/>
                <a:sym typeface="Times New Roman"/>
              </a:rPr>
              <a:t>25</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2563574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64: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12" name="Google Shape;612;p64: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40: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17" name="Google Shape;217;p40: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endParaRPr lang="en-GB"/>
          </a:p>
          <a:p>
            <a:r>
              <a:rPr lang="en-GB"/>
              <a:t>Cleaned up reads in our sample. </a:t>
            </a:r>
          </a:p>
          <a:p>
            <a:endParaRPr lang="en-GB"/>
          </a:p>
          <a:p>
            <a:r>
              <a:rPr lang="en-GB"/>
              <a:t>Can do taxonomic profiling straight on the raw reads without needing to assemble them into genomes. </a:t>
            </a:r>
          </a:p>
          <a:p>
            <a:endParaRPr lang="en-GB"/>
          </a:p>
          <a:p>
            <a:r>
              <a:rPr lang="en-GB"/>
              <a:t>Can determine who is there is community by searching sequences against databases. Many different tools are routinely used. </a:t>
            </a:r>
          </a:p>
          <a:p>
            <a:r>
              <a:rPr lang="en-GB"/>
              <a:t>Main tools are kraken, FOCUS and single </a:t>
            </a:r>
          </a:p>
          <a:p>
            <a:endParaRPr lang="en-GB"/>
          </a:p>
          <a:p>
            <a:r>
              <a:rPr lang="en-GB"/>
              <a:t>- In todays workshop we will be focussing on FOCUS but will work with kraken output tomorrow as well.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latin typeface="Times New Roman"/>
                <a:ea typeface="Times New Roman"/>
                <a:cs typeface="Times New Roman"/>
                <a:sym typeface="Times New Roman"/>
              </a:rPr>
              <a:t>29</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3289939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GB"/>
              <a:t>Can determine who is there is community by searching sequences against databases. Many different tools are routinely used. </a:t>
            </a:r>
          </a:p>
          <a:p>
            <a:r>
              <a:rPr lang="en-GB"/>
              <a:t>Main tools are kraken, FOCUS and single </a:t>
            </a:r>
          </a:p>
          <a:p>
            <a:endParaRPr lang="en-GB"/>
          </a:p>
          <a:p>
            <a:r>
              <a:rPr lang="en-GB"/>
              <a:t>- In todays workshop we will be focussing on FOCUS but will work with kraken output tomorrow as well.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latin typeface="Times New Roman"/>
                <a:ea typeface="Times New Roman"/>
                <a:cs typeface="Times New Roman"/>
                <a:sym typeface="Times New Roman"/>
              </a:rPr>
              <a:t>30</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1619031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9:notes"/>
          <p:cNvSpPr txBox="1">
            <a:spLocks noGrp="1"/>
          </p:cNvSpPr>
          <p:nvPr>
            <p:ph type="body" idx="1"/>
          </p:nvPr>
        </p:nvSpPr>
        <p:spPr>
          <a:xfrm>
            <a:off x="731500" y="4560550"/>
            <a:ext cx="5852150" cy="4320525"/>
          </a:xfrm>
          <a:prstGeom prst="rect">
            <a:avLst/>
          </a:prstGeom>
        </p:spPr>
        <p:txBody>
          <a:bodyPr spcFirstLastPara="1" wrap="square" lIns="91425" tIns="91425" rIns="91425" bIns="91425" anchor="t" anchorCtr="0">
            <a:noAutofit/>
          </a:bodyPr>
          <a:lstStyle/>
          <a:p>
            <a:pPr marL="0" indent="0"/>
            <a:r>
              <a:rPr lang="en-US"/>
              <a:t>If you've used blast or something similar before the taxonomy of a sequence, you might know that these tools work by generating an alignment. </a:t>
            </a:r>
          </a:p>
          <a:p>
            <a:pPr marL="0" indent="0"/>
            <a:r>
              <a:rPr lang="en-US"/>
              <a:t>While these tools are generally quite successful, they are slow especially if we have lots of species </a:t>
            </a:r>
          </a:p>
        </p:txBody>
      </p:sp>
      <p:sp>
        <p:nvSpPr>
          <p:cNvPr id="226" name="Google Shape;226;p1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GB"/>
              <a:t>Database based off of the NCBI </a:t>
            </a:r>
            <a:r>
              <a:rPr lang="en-GB" err="1"/>
              <a:t>refseq</a:t>
            </a:r>
            <a:r>
              <a:rPr lang="en-GB"/>
              <a:t> database </a:t>
            </a:r>
            <a:endParaRPr lang="en-AU"/>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latin typeface="Times New Roman"/>
                <a:ea typeface="Times New Roman"/>
                <a:cs typeface="Times New Roman"/>
                <a:sym typeface="Times New Roman"/>
              </a:rPr>
              <a:t>33</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3374319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a:latin typeface="Calibri"/>
                <a:cs typeface="Calibri"/>
              </a:rPr>
              <a:t>Update online tutorial with this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a:latin typeface="Times New Roman"/>
                <a:ea typeface="Times New Roman"/>
                <a:cs typeface="Times New Roman"/>
                <a:sym typeface="Times New Roman"/>
              </a:rPr>
              <a:t>34</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1644802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a:latin typeface="Calibri"/>
                <a:cs typeface="Calibri"/>
              </a:rPr>
              <a:t>Update online tutorial with this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a:latin typeface="Times New Roman"/>
                <a:ea typeface="Times New Roman"/>
                <a:cs typeface="Times New Roman"/>
                <a:sym typeface="Times New Roman"/>
              </a:rPr>
              <a:t>35</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427408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3:notes"/>
          <p:cNvSpPr txBox="1"/>
          <p:nvPr/>
        </p:nvSpPr>
        <p:spPr>
          <a:xfrm>
            <a:off x="0" y="0"/>
            <a:ext cx="360" cy="360"/>
          </a:xfrm>
          <a:prstGeom prst="rect">
            <a:avLst/>
          </a:prstGeom>
          <a:noFill/>
          <a:ln w="9525" cap="flat" cmpd="sng">
            <a:solidFill>
              <a:srgbClr val="3465A4"/>
            </a:solidFill>
            <a:prstDash val="solid"/>
            <a:round/>
            <a:headEnd type="none" w="sm" len="sm"/>
            <a:tailEnd type="none" w="sm" len="sm"/>
          </a:ln>
        </p:spPr>
        <p:txBody>
          <a:bodyPr spcFirstLastPara="1" wrap="square" lIns="90000" tIns="45000" rIns="90000" bIns="45000" anchor="b" anchorCtr="0">
            <a:noAutofit/>
          </a:bodyPr>
          <a:lstStyle/>
          <a:p>
            <a:pPr marL="0" marR="0" lvl="0" indent="0" algn="l" rtl="0">
              <a:spcBef>
                <a:spcPts val="0"/>
              </a:spcBef>
              <a:spcAft>
                <a:spcPts val="0"/>
              </a:spcAft>
              <a:buNone/>
            </a:pPr>
            <a:fld id="{00000000-1234-1234-1234-123412341234}" type="slidenum">
              <a:rPr lang="en-US" sz="1600" b="0" strike="noStrike">
                <a:solidFill>
                  <a:srgbClr val="000000"/>
                </a:solidFill>
                <a:latin typeface="Short Stack"/>
                <a:ea typeface="Short Stack"/>
                <a:cs typeface="Short Stack"/>
                <a:sym typeface="Short Stack"/>
              </a:rPr>
              <a:t>4</a:t>
            </a:fld>
            <a:fld id="{00000000-1234-1234-1234-123412341234}" type="slidenum">
              <a:rPr lang="en-US" sz="1600" b="0" strike="noStrike">
                <a:solidFill>
                  <a:srgbClr val="000000"/>
                </a:solidFill>
                <a:latin typeface="Short Stack"/>
                <a:ea typeface="Short Stack"/>
                <a:cs typeface="Short Stack"/>
                <a:sym typeface="Short Stack"/>
              </a:rPr>
              <a:t>4</a:t>
            </a:fld>
            <a:endParaRPr sz="1600" b="0" strike="noStrike">
              <a:latin typeface="Times New Roman"/>
              <a:ea typeface="Times New Roman"/>
              <a:cs typeface="Times New Roman"/>
              <a:sym typeface="Times New Roman"/>
            </a:endParaRPr>
          </a:p>
        </p:txBody>
      </p:sp>
      <p:sp>
        <p:nvSpPr>
          <p:cNvPr id="159" name="Google Shape;159;p33: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 name="Google Shape;160;p33:notes"/>
          <p:cNvSpPr txBox="1">
            <a:spLocks noGrp="1"/>
          </p:cNvSpPr>
          <p:nvPr>
            <p:ph type="body" idx="1"/>
          </p:nvPr>
        </p:nvSpPr>
        <p:spPr>
          <a:xfrm>
            <a:off x="777240" y="4777560"/>
            <a:ext cx="6217560" cy="452592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endParaRPr sz="2000" b="0" i="0" u="none" strike="noStrike" cap="none">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a:latin typeface="Calibri"/>
                <a:cs typeface="Calibri"/>
              </a:rPr>
              <a:t>Update online tutorial with this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a:latin typeface="Times New Roman"/>
                <a:ea typeface="Times New Roman"/>
                <a:cs typeface="Times New Roman"/>
                <a:sym typeface="Times New Roman"/>
              </a:rPr>
              <a:t>36</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2715267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a:latin typeface="Calibri"/>
                <a:cs typeface="Calibri"/>
              </a:rPr>
              <a:t>Update online tutorial with this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a:latin typeface="Times New Roman"/>
                <a:ea typeface="Times New Roman"/>
                <a:cs typeface="Times New Roman"/>
                <a:sym typeface="Times New Roman"/>
              </a:rPr>
              <a:t>37</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1261751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GB"/>
              <a:t>Find organisms by composition usage </a:t>
            </a:r>
            <a:endParaRPr lang="en-AU"/>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latin typeface="Times New Roman"/>
                <a:ea typeface="Times New Roman"/>
                <a:cs typeface="Times New Roman"/>
                <a:sym typeface="Times New Roman"/>
              </a:rPr>
              <a:t>38</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130351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GB"/>
              <a:t>If we have paired reads would expect the right end reads and </a:t>
            </a:r>
            <a:r>
              <a:rPr lang="en-GB" err="1"/>
              <a:t>and</a:t>
            </a:r>
            <a:r>
              <a:rPr lang="en-GB"/>
              <a:t> the left end reads to be the same </a:t>
            </a:r>
            <a:endParaRPr lang="en-AU"/>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latin typeface="Times New Roman"/>
                <a:ea typeface="Times New Roman"/>
                <a:cs typeface="Times New Roman"/>
                <a:sym typeface="Times New Roman"/>
              </a:rPr>
              <a:t>39</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2136275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10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99" name="Google Shape;1099;p101: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8:notes"/>
          <p:cNvSpPr/>
          <p:nvPr/>
        </p:nvSpPr>
        <p:spPr>
          <a:xfrm>
            <a:off x="3884760" y="8685360"/>
            <a:ext cx="2971800" cy="4572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None/>
            </a:pPr>
            <a:fld id="{00000000-1234-1234-1234-123412341234}" type="slidenum">
              <a:rPr lang="en-US" sz="1200" b="0" strike="noStrike">
                <a:latin typeface="Calibri"/>
                <a:ea typeface="Calibri"/>
                <a:cs typeface="Calibri"/>
                <a:sym typeface="Calibri"/>
              </a:rPr>
              <a:t>49</a:t>
            </a:fld>
            <a:endParaRPr sz="1200" b="0" strike="noStrike">
              <a:latin typeface="Arial"/>
              <a:ea typeface="Arial"/>
              <a:cs typeface="Arial"/>
              <a:sym typeface="Arial"/>
            </a:endParaRPr>
          </a:p>
        </p:txBody>
      </p:sp>
      <p:sp>
        <p:nvSpPr>
          <p:cNvPr id="235" name="Google Shape;235;p8:notes"/>
          <p:cNvSpPr txBox="1">
            <a:spLocks noGrp="1"/>
          </p:cNvSpPr>
          <p:nvPr>
            <p:ph type="body" idx="1"/>
          </p:nvPr>
        </p:nvSpPr>
        <p:spPr>
          <a:xfrm>
            <a:off x="685800" y="4343400"/>
            <a:ext cx="5486400" cy="411552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236" name="Google Shape;236;p8:notes"/>
          <p:cNvSpPr>
            <a:spLocks noGrp="1" noRot="1" noChangeAspect="1"/>
          </p:cNvSpPr>
          <p:nvPr>
            <p:ph type="sldImg" idx="2"/>
          </p:nvPr>
        </p:nvSpPr>
        <p:spPr>
          <a:xfrm>
            <a:off x="1144588" y="695325"/>
            <a:ext cx="4568825"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96: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indent="0"/>
            <a:r>
              <a:rPr lang="en-US"/>
              <a:t>This will be quite similar to what we just did using FOCUS </a:t>
            </a:r>
            <a:endParaRPr/>
          </a:p>
        </p:txBody>
      </p:sp>
      <p:sp>
        <p:nvSpPr>
          <p:cNvPr id="1060" name="Google Shape;1060;p96: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10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28" name="Google Shape;1128;p105: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99: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80" name="Google Shape;1080;p99: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US">
                <a:latin typeface="Calibri"/>
                <a:cs typeface="Calibri"/>
              </a:rPr>
              <a:t>Will use the </a:t>
            </a:r>
            <a:r>
              <a:rPr lang="en-US" err="1">
                <a:latin typeface="Calibri"/>
                <a:cs typeface="Calibri"/>
              </a:rPr>
              <a:t>fastq</a:t>
            </a:r>
            <a:r>
              <a:rPr lang="en-US">
                <a:latin typeface="Calibri"/>
                <a:cs typeface="Calibri"/>
              </a:rPr>
              <a:t> files we separated out earlier </a:t>
            </a:r>
          </a:p>
          <a:p>
            <a:r>
              <a:rPr lang="en-US">
                <a:latin typeface="Calibri"/>
                <a:cs typeface="Calibri"/>
              </a:rPr>
              <a:t>Will use the same R1 reads as before </a:t>
            </a:r>
          </a:p>
          <a:p>
            <a:r>
              <a:rPr lang="en-US">
                <a:latin typeface="Calibri"/>
                <a:cs typeface="Calibri"/>
              </a:rPr>
              <a:t>Using the diamond aligner </a:t>
            </a:r>
          </a:p>
          <a:p>
            <a:endParaRPr lang="en-US">
              <a:latin typeface="Calibri"/>
              <a:cs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a:latin typeface="Times New Roman"/>
                <a:ea typeface="Times New Roman"/>
                <a:cs typeface="Times New Roman"/>
                <a:sym typeface="Times New Roman"/>
              </a:rPr>
              <a:t>55</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86513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AU"/>
              <a:t>The great plate count anomaly</a:t>
            </a:r>
          </a:p>
          <a:p>
            <a:endParaRPr lang="en-AU"/>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latin typeface="Times New Roman"/>
                <a:ea typeface="Times New Roman"/>
                <a:cs typeface="Times New Roman"/>
                <a:sym typeface="Times New Roman"/>
              </a:rPr>
              <a:t>5</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2790034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9200" cy="3771900"/>
          </a:xfrm>
        </p:spPr>
      </p:sp>
      <p:sp>
        <p:nvSpPr>
          <p:cNvPr id="3" name="Notes Placeholder 2"/>
          <p:cNvSpPr>
            <a:spLocks noGrp="1"/>
          </p:cNvSpPr>
          <p:nvPr>
            <p:ph type="body" idx="1"/>
          </p:nvPr>
        </p:nvSpPr>
        <p:spPr/>
        <p:txBody>
          <a:bodyPr/>
          <a:lstStyle/>
          <a:p>
            <a:r>
              <a:rPr lang="en-GB"/>
              <a:t>Do a demonstration here. Open up the output and scroll across </a:t>
            </a:r>
            <a:endParaRPr lang="en-AU"/>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400" b="0" i="0" u="none" strike="noStrike" cap="none" smtClean="0">
                <a:latin typeface="Times New Roman"/>
                <a:ea typeface="Times New Roman"/>
                <a:cs typeface="Times New Roman"/>
                <a:sym typeface="Times New Roman"/>
              </a:rPr>
              <a:t>58</a:t>
            </a:fld>
            <a:endParaRPr lang="en-US" sz="1400" b="0" i="0" u="none" strike="noStrike" cap="none">
              <a:latin typeface="Times New Roman"/>
              <a:ea typeface="Times New Roman"/>
              <a:cs typeface="Times New Roman"/>
              <a:sym typeface="Times New Roman"/>
            </a:endParaRPr>
          </a:p>
        </p:txBody>
      </p:sp>
    </p:spTree>
    <p:extLst>
      <p:ext uri="{BB962C8B-B14F-4D97-AF65-F5344CB8AC3E}">
        <p14:creationId xmlns:p14="http://schemas.microsoft.com/office/powerpoint/2010/main" val="3939982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555ecbbad_0_0: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555ecbbad_0_0: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5" name="Google Shape;75;g4555ecbbad_0_0:notes"/>
          <p:cNvSpPr txBox="1">
            <a:spLocks noGrp="1"/>
          </p:cNvSpPr>
          <p:nvPr>
            <p:ph type="sldNum" idx="12"/>
          </p:nvPr>
        </p:nvSpPr>
        <p:spPr>
          <a:xfrm>
            <a:off x="4399200" y="9555480"/>
            <a:ext cx="3372900" cy="5025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8: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7" name="Google Shape;87;p18: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555ecb4a9_0_1:notes"/>
          <p:cNvSpPr txBox="1">
            <a:spLocks noGrp="1"/>
          </p:cNvSpPr>
          <p:nvPr>
            <p:ph type="body" idx="1"/>
          </p:nvPr>
        </p:nvSpPr>
        <p:spPr>
          <a:xfrm>
            <a:off x="777240" y="4777560"/>
            <a:ext cx="6217500" cy="4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4" name="Google Shape;94;g4555ecb4a9_0_1: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3: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1" name="Google Shape;101;p23: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4: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8" name="Google Shape;108;p24:notes"/>
          <p:cNvSpPr>
            <a:spLocks noGrp="1" noRot="1" noChangeAspect="1"/>
          </p:cNvSpPr>
          <p:nvPr>
            <p:ph type="sldImg" idx="2"/>
          </p:nvPr>
        </p:nvSpPr>
        <p:spPr>
          <a:xfrm>
            <a:off x="1371600" y="763588"/>
            <a:ext cx="5029200"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3BA1-93B2-D6F6-45CB-80A2A32F520C}"/>
              </a:ext>
            </a:extLst>
          </p:cNvPr>
          <p:cNvSpPr>
            <a:spLocks noGrp="1"/>
          </p:cNvSpPr>
          <p:nvPr>
            <p:ph type="ctrTitle"/>
          </p:nvPr>
        </p:nvSpPr>
        <p:spPr>
          <a:xfrm>
            <a:off x="1260078" y="1237197"/>
            <a:ext cx="7560469" cy="2631887"/>
          </a:xfrm>
        </p:spPr>
        <p:txBody>
          <a:bodyPr anchor="b"/>
          <a:lstStyle>
            <a:lvl1pPr algn="ctr">
              <a:defRPr sz="4961"/>
            </a:lvl1pPr>
          </a:lstStyle>
          <a:p>
            <a:r>
              <a:rPr lang="en-US"/>
              <a:t>Click to edit Master title style</a:t>
            </a:r>
            <a:endParaRPr lang="en-AU"/>
          </a:p>
        </p:txBody>
      </p:sp>
      <p:sp>
        <p:nvSpPr>
          <p:cNvPr id="3" name="Subtitle 2">
            <a:extLst>
              <a:ext uri="{FF2B5EF4-FFF2-40B4-BE49-F238E27FC236}">
                <a16:creationId xmlns:a16="http://schemas.microsoft.com/office/drawing/2014/main" id="{50A1D8FD-1F3E-9B9C-9896-08A438BD8D11}"/>
              </a:ext>
            </a:extLst>
          </p:cNvPr>
          <p:cNvSpPr>
            <a:spLocks noGrp="1"/>
          </p:cNvSpPr>
          <p:nvPr>
            <p:ph type="subTitle" idx="1"/>
          </p:nvPr>
        </p:nvSpPr>
        <p:spPr>
          <a:xfrm>
            <a:off x="1260078" y="3970580"/>
            <a:ext cx="7560469" cy="1825171"/>
          </a:xfrm>
        </p:spPr>
        <p:txBody>
          <a:bodyPr/>
          <a:lstStyle>
            <a:lvl1pPr marL="0" indent="0" algn="ctr">
              <a:buNone/>
              <a:defRPr sz="1984"/>
            </a:lvl1pPr>
            <a:lvl2pPr marL="378013" indent="0" algn="ctr">
              <a:buNone/>
              <a:defRPr sz="1654"/>
            </a:lvl2pPr>
            <a:lvl3pPr marL="756026" indent="0" algn="ctr">
              <a:buNone/>
              <a:defRPr sz="1488"/>
            </a:lvl3pPr>
            <a:lvl4pPr marL="1134039" indent="0" algn="ctr">
              <a:buNone/>
              <a:defRPr sz="1323"/>
            </a:lvl4pPr>
            <a:lvl5pPr marL="1512052" indent="0" algn="ctr">
              <a:buNone/>
              <a:defRPr sz="1323"/>
            </a:lvl5pPr>
            <a:lvl6pPr marL="1890065" indent="0" algn="ctr">
              <a:buNone/>
              <a:defRPr sz="1323"/>
            </a:lvl6pPr>
            <a:lvl7pPr marL="2268078" indent="0" algn="ctr">
              <a:buNone/>
              <a:defRPr sz="1323"/>
            </a:lvl7pPr>
            <a:lvl8pPr marL="2646091" indent="0" algn="ctr">
              <a:buNone/>
              <a:defRPr sz="1323"/>
            </a:lvl8pPr>
            <a:lvl9pPr marL="3024104" indent="0" algn="ctr">
              <a:buNone/>
              <a:defRPr sz="1323"/>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16E8440B-467A-079A-5DC5-2353B1FF7CD6}"/>
              </a:ext>
            </a:extLst>
          </p:cNvPr>
          <p:cNvSpPr>
            <a:spLocks noGrp="1"/>
          </p:cNvSpPr>
          <p:nvPr>
            <p:ph type="dt" sz="half" idx="10"/>
          </p:nvPr>
        </p:nvSpPr>
        <p:spPr/>
        <p:txBody>
          <a:bodyPr/>
          <a:lstStyle/>
          <a:p>
            <a:fld id="{3F6C32BA-42E9-4510-AD93-124AE1CC2D4D}" type="datetimeFigureOut">
              <a:rPr lang="en-AU" smtClean="0"/>
              <a:t>3/07/2022</a:t>
            </a:fld>
            <a:endParaRPr lang="en-AU"/>
          </a:p>
        </p:txBody>
      </p:sp>
      <p:sp>
        <p:nvSpPr>
          <p:cNvPr id="5" name="Footer Placeholder 4">
            <a:extLst>
              <a:ext uri="{FF2B5EF4-FFF2-40B4-BE49-F238E27FC236}">
                <a16:creationId xmlns:a16="http://schemas.microsoft.com/office/drawing/2014/main" id="{B3545740-5A1B-95AB-90BC-306617E8FF2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526A877-44E5-EE2E-B384-0D3099FB5D01}"/>
              </a:ext>
            </a:extLst>
          </p:cNvPr>
          <p:cNvSpPr>
            <a:spLocks noGrp="1"/>
          </p:cNvSpPr>
          <p:nvPr>
            <p:ph type="sldNum" sz="quarter" idx="12"/>
          </p:nvPr>
        </p:nvSpPr>
        <p:spPr/>
        <p:txBody>
          <a:bodyPr/>
          <a:lstStyle/>
          <a:p>
            <a:fld id="{E1553A26-35CC-4B0B-AECF-15BAF20FC860}" type="slidenum">
              <a:rPr lang="en-AU" smtClean="0"/>
              <a:t>‹#›</a:t>
            </a:fld>
            <a:endParaRPr lang="en-AU"/>
          </a:p>
        </p:txBody>
      </p:sp>
    </p:spTree>
    <p:extLst>
      <p:ext uri="{BB962C8B-B14F-4D97-AF65-F5344CB8AC3E}">
        <p14:creationId xmlns:p14="http://schemas.microsoft.com/office/powerpoint/2010/main" val="966137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59D73-5636-0498-B924-2EB84741AF3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2111E5F-7B0F-B226-F62E-B0CA7A7C70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3329C6C-B989-87BF-858B-39546D6D8B75}"/>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B81ADE02-7E76-71C4-926E-377E5EE19AA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4A9A76D-BA38-F790-301D-2689FE8A4F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latin typeface="Times New Roman"/>
              <a:ea typeface="Times New Roman"/>
              <a:cs typeface="Times New Roman"/>
              <a:sym typeface="Times New Roman"/>
            </a:endParaRPr>
          </a:p>
        </p:txBody>
      </p:sp>
    </p:spTree>
    <p:extLst>
      <p:ext uri="{BB962C8B-B14F-4D97-AF65-F5344CB8AC3E}">
        <p14:creationId xmlns:p14="http://schemas.microsoft.com/office/powerpoint/2010/main" val="33890674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4857B9-E479-9F88-551B-7F557230C95B}"/>
              </a:ext>
            </a:extLst>
          </p:cNvPr>
          <p:cNvSpPr>
            <a:spLocks noGrp="1"/>
          </p:cNvSpPr>
          <p:nvPr>
            <p:ph type="title" orient="vert"/>
          </p:nvPr>
        </p:nvSpPr>
        <p:spPr>
          <a:xfrm>
            <a:off x="7213947" y="402483"/>
            <a:ext cx="2173635" cy="6406475"/>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6756510-E35C-EE2C-703B-9ED5F6C6FAD5}"/>
              </a:ext>
            </a:extLst>
          </p:cNvPr>
          <p:cNvSpPr>
            <a:spLocks noGrp="1"/>
          </p:cNvSpPr>
          <p:nvPr>
            <p:ph type="body" orient="vert" idx="1"/>
          </p:nvPr>
        </p:nvSpPr>
        <p:spPr>
          <a:xfrm>
            <a:off x="693043" y="402483"/>
            <a:ext cx="6394896"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873849D-8233-CFC0-FDBE-2FCB34DBBA1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92699754-6157-F6BF-C2B6-AF9E3891730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5707EE1-4EB7-E680-AA4A-1D43C56501F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latin typeface="Times New Roman"/>
              <a:ea typeface="Times New Roman"/>
              <a:cs typeface="Times New Roman"/>
              <a:sym typeface="Times New Roman"/>
            </a:endParaRPr>
          </a:p>
        </p:txBody>
      </p:sp>
    </p:spTree>
    <p:extLst>
      <p:ext uri="{BB962C8B-B14F-4D97-AF65-F5344CB8AC3E}">
        <p14:creationId xmlns:p14="http://schemas.microsoft.com/office/powerpoint/2010/main" val="12337897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0" y="-22680"/>
            <a:ext cx="10080000" cy="921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7" name="Google Shape;17;p2"/>
          <p:cNvSpPr txBox="1">
            <a:spLocks noGrp="1"/>
          </p:cNvSpPr>
          <p:nvPr>
            <p:ph type="subTitle" idx="1"/>
          </p:nvPr>
        </p:nvSpPr>
        <p:spPr>
          <a:xfrm>
            <a:off x="504000" y="1769040"/>
            <a:ext cx="9071640" cy="438444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254081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0" y="-22680"/>
            <a:ext cx="10080000" cy="921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1" name="Google Shape;51;p12"/>
          <p:cNvSpPr txBox="1">
            <a:spLocks noGrp="1"/>
          </p:cNvSpPr>
          <p:nvPr>
            <p:ph type="body" idx="1"/>
          </p:nvPr>
        </p:nvSpPr>
        <p:spPr>
          <a:xfrm>
            <a:off x="504000" y="1769040"/>
            <a:ext cx="4426920" cy="20912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2" name="Google Shape;52;p12"/>
          <p:cNvSpPr txBox="1">
            <a:spLocks noGrp="1"/>
          </p:cNvSpPr>
          <p:nvPr>
            <p:ph type="body" idx="2"/>
          </p:nvPr>
        </p:nvSpPr>
        <p:spPr>
          <a:xfrm>
            <a:off x="5152680" y="1769040"/>
            <a:ext cx="4426920" cy="20912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3" name="Google Shape;53;p12"/>
          <p:cNvSpPr txBox="1">
            <a:spLocks noGrp="1"/>
          </p:cNvSpPr>
          <p:nvPr>
            <p:ph type="body" idx="3"/>
          </p:nvPr>
        </p:nvSpPr>
        <p:spPr>
          <a:xfrm>
            <a:off x="504000" y="4059360"/>
            <a:ext cx="4426920" cy="20912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4" name="Google Shape;54;p12"/>
          <p:cNvSpPr txBox="1">
            <a:spLocks noGrp="1"/>
          </p:cNvSpPr>
          <p:nvPr>
            <p:ph type="body" idx="4"/>
          </p:nvPr>
        </p:nvSpPr>
        <p:spPr>
          <a:xfrm>
            <a:off x="5152680" y="4059360"/>
            <a:ext cx="4426920" cy="209124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740689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8558-D028-3119-AC2C-6FA08C72A6C5}"/>
              </a:ext>
            </a:extLst>
          </p:cNvPr>
          <p:cNvSpPr>
            <a:spLocks noGrp="1"/>
          </p:cNvSpPr>
          <p:nvPr>
            <p:ph type="title"/>
          </p:nvPr>
        </p:nvSpPr>
        <p:spPr>
          <a:xfrm>
            <a:off x="693043" y="552978"/>
            <a:ext cx="8694539" cy="938183"/>
          </a:xfrm>
        </p:spPr>
        <p:txBody>
          <a:bodyPr/>
          <a:lstStyle>
            <a:lvl1pPr>
              <a:defRPr b="1">
                <a:latin typeface="Arial" panose="020B0604020202020204" pitchFamily="34" charset="0"/>
                <a:cs typeface="Arial" panose="020B0604020202020204"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BBEA4D3-98A0-2072-1416-454ED0DAF4C6}"/>
              </a:ext>
            </a:extLst>
          </p:cNvPr>
          <p:cNvSpPr>
            <a:spLocks noGrp="1"/>
          </p:cNvSpPr>
          <p:nvPr>
            <p:ph idx="1"/>
          </p:nvPr>
        </p:nvSpPr>
        <p:spPr>
          <a:xfrm>
            <a:off x="693043" y="1751787"/>
            <a:ext cx="8694539" cy="499428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EB4C972-AF01-7AA9-EC26-5B477EAE3A9D}"/>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E1724349-BD22-06F0-BB57-1FA5E0DAFA2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2CAF449-BD43-EE16-816E-F94BE2AB9E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latin typeface="Times New Roman"/>
              <a:ea typeface="Times New Roman"/>
              <a:cs typeface="Times New Roman"/>
              <a:sym typeface="Times New Roman"/>
            </a:endParaRPr>
          </a:p>
        </p:txBody>
      </p:sp>
    </p:spTree>
    <p:extLst>
      <p:ext uri="{BB962C8B-B14F-4D97-AF65-F5344CB8AC3E}">
        <p14:creationId xmlns:p14="http://schemas.microsoft.com/office/powerpoint/2010/main" val="5567926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C1C1F-188D-A44D-7623-7252E6012AC4}"/>
              </a:ext>
            </a:extLst>
          </p:cNvPr>
          <p:cNvSpPr>
            <a:spLocks noGrp="1"/>
          </p:cNvSpPr>
          <p:nvPr>
            <p:ph type="title"/>
          </p:nvPr>
        </p:nvSpPr>
        <p:spPr>
          <a:xfrm>
            <a:off x="687793" y="1884670"/>
            <a:ext cx="8694539" cy="3144614"/>
          </a:xfrm>
        </p:spPr>
        <p:txBody>
          <a:bodyPr anchor="b"/>
          <a:lstStyle>
            <a:lvl1pPr>
              <a:defRPr sz="4961" b="1">
                <a:latin typeface="Arial" panose="020B0604020202020204" pitchFamily="34" charset="0"/>
                <a:cs typeface="Arial" panose="020B0604020202020204" pitchFamily="34" charset="0"/>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977B438-50E8-4A12-5CAF-24522F8597CE}"/>
              </a:ext>
            </a:extLst>
          </p:cNvPr>
          <p:cNvSpPr>
            <a:spLocks noGrp="1"/>
          </p:cNvSpPr>
          <p:nvPr>
            <p:ph type="body" idx="1"/>
          </p:nvPr>
        </p:nvSpPr>
        <p:spPr>
          <a:xfrm>
            <a:off x="687793" y="5059034"/>
            <a:ext cx="8694539" cy="1653678"/>
          </a:xfrm>
        </p:spPr>
        <p:txBody>
          <a:bodyPr/>
          <a:lstStyle>
            <a:lvl1pPr marL="0" indent="0">
              <a:buNone/>
              <a:defRPr sz="1984" b="1">
                <a:solidFill>
                  <a:schemeClr val="tx1">
                    <a:tint val="75000"/>
                  </a:schemeClr>
                </a:solidFill>
                <a:latin typeface="Arial" panose="020B0604020202020204" pitchFamily="34" charset="0"/>
                <a:cs typeface="Arial" panose="020B0604020202020204" pitchFamily="34" charset="0"/>
              </a:defRPr>
            </a:lvl1pPr>
            <a:lvl2pPr marL="378013" indent="0">
              <a:buNone/>
              <a:defRPr sz="1654">
                <a:solidFill>
                  <a:schemeClr val="tx1">
                    <a:tint val="75000"/>
                  </a:schemeClr>
                </a:solidFill>
              </a:defRPr>
            </a:lvl2pPr>
            <a:lvl3pPr marL="756026" indent="0">
              <a:buNone/>
              <a:defRPr sz="1488">
                <a:solidFill>
                  <a:schemeClr val="tx1">
                    <a:tint val="75000"/>
                  </a:schemeClr>
                </a:solidFill>
              </a:defRPr>
            </a:lvl3pPr>
            <a:lvl4pPr marL="1134039" indent="0">
              <a:buNone/>
              <a:defRPr sz="1323">
                <a:solidFill>
                  <a:schemeClr val="tx1">
                    <a:tint val="75000"/>
                  </a:schemeClr>
                </a:solidFill>
              </a:defRPr>
            </a:lvl4pPr>
            <a:lvl5pPr marL="1512052" indent="0">
              <a:buNone/>
              <a:defRPr sz="1323">
                <a:solidFill>
                  <a:schemeClr val="tx1">
                    <a:tint val="75000"/>
                  </a:schemeClr>
                </a:solidFill>
              </a:defRPr>
            </a:lvl5pPr>
            <a:lvl6pPr marL="1890065" indent="0">
              <a:buNone/>
              <a:defRPr sz="1323">
                <a:solidFill>
                  <a:schemeClr val="tx1">
                    <a:tint val="75000"/>
                  </a:schemeClr>
                </a:solidFill>
              </a:defRPr>
            </a:lvl6pPr>
            <a:lvl7pPr marL="2268078" indent="0">
              <a:buNone/>
              <a:defRPr sz="1323">
                <a:solidFill>
                  <a:schemeClr val="tx1">
                    <a:tint val="75000"/>
                  </a:schemeClr>
                </a:solidFill>
              </a:defRPr>
            </a:lvl7pPr>
            <a:lvl8pPr marL="2646091" indent="0">
              <a:buNone/>
              <a:defRPr sz="1323">
                <a:solidFill>
                  <a:schemeClr val="tx1">
                    <a:tint val="75000"/>
                  </a:schemeClr>
                </a:solidFill>
              </a:defRPr>
            </a:lvl8pPr>
            <a:lvl9pPr marL="3024104" indent="0">
              <a:buNone/>
              <a:defRPr sz="132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E94034-F4D3-18BC-EA10-44DE1AF80834}"/>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EDC70C35-94DF-F349-A313-E9FC1CC0179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8F077EB-51C7-58A5-302B-227663A7CF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latin typeface="Times New Roman"/>
              <a:ea typeface="Times New Roman"/>
              <a:cs typeface="Times New Roman"/>
              <a:sym typeface="Times New Roman"/>
            </a:endParaRPr>
          </a:p>
        </p:txBody>
      </p:sp>
    </p:spTree>
    <p:extLst>
      <p:ext uri="{BB962C8B-B14F-4D97-AF65-F5344CB8AC3E}">
        <p14:creationId xmlns:p14="http://schemas.microsoft.com/office/powerpoint/2010/main" val="19894334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62CD-F37E-C5E9-A7E3-73F71F8031B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1E60C0A-5E01-7FD3-F483-1EE3163393FE}"/>
              </a:ext>
            </a:extLst>
          </p:cNvPr>
          <p:cNvSpPr>
            <a:spLocks noGrp="1"/>
          </p:cNvSpPr>
          <p:nvPr>
            <p:ph sz="half" idx="1"/>
          </p:nvPr>
        </p:nvSpPr>
        <p:spPr>
          <a:xfrm>
            <a:off x="693043"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1F729D8B-E084-3B75-F622-E80E43F85E2E}"/>
              </a:ext>
            </a:extLst>
          </p:cNvPr>
          <p:cNvSpPr>
            <a:spLocks noGrp="1"/>
          </p:cNvSpPr>
          <p:nvPr>
            <p:ph sz="half" idx="2"/>
          </p:nvPr>
        </p:nvSpPr>
        <p:spPr>
          <a:xfrm>
            <a:off x="5103316"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1EF5513-598D-004E-A641-88AB0E01D5A8}"/>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9C66334E-4A05-61BD-8BF3-E0D2984413D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AC14FC9-84CF-4F1B-C924-FCCFC68F4D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latin typeface="Times New Roman"/>
              <a:ea typeface="Times New Roman"/>
              <a:cs typeface="Times New Roman"/>
              <a:sym typeface="Times New Roman"/>
            </a:endParaRPr>
          </a:p>
        </p:txBody>
      </p:sp>
    </p:spTree>
    <p:extLst>
      <p:ext uri="{BB962C8B-B14F-4D97-AF65-F5344CB8AC3E}">
        <p14:creationId xmlns:p14="http://schemas.microsoft.com/office/powerpoint/2010/main" val="150406963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D24C-D9AD-3D8A-985A-710FE7AEBEDA}"/>
              </a:ext>
            </a:extLst>
          </p:cNvPr>
          <p:cNvSpPr>
            <a:spLocks noGrp="1"/>
          </p:cNvSpPr>
          <p:nvPr>
            <p:ph type="title"/>
          </p:nvPr>
        </p:nvSpPr>
        <p:spPr>
          <a:xfrm>
            <a:off x="694356" y="402483"/>
            <a:ext cx="8694539" cy="1461188"/>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04F9CDC-342C-B9C0-6136-1FE407201C57}"/>
              </a:ext>
            </a:extLst>
          </p:cNvPr>
          <p:cNvSpPr>
            <a:spLocks noGrp="1"/>
          </p:cNvSpPr>
          <p:nvPr>
            <p:ph type="body" idx="1"/>
          </p:nvPr>
        </p:nvSpPr>
        <p:spPr>
          <a:xfrm>
            <a:off x="694357" y="1853171"/>
            <a:ext cx="4264576"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AAC86134-2B9D-7603-E20F-4902632D9467}"/>
              </a:ext>
            </a:extLst>
          </p:cNvPr>
          <p:cNvSpPr>
            <a:spLocks noGrp="1"/>
          </p:cNvSpPr>
          <p:nvPr>
            <p:ph sz="half" idx="2"/>
          </p:nvPr>
        </p:nvSpPr>
        <p:spPr>
          <a:xfrm>
            <a:off x="694357" y="2761381"/>
            <a:ext cx="426457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9FD2F95-6BE9-8FFE-8AB9-95925059E56C}"/>
              </a:ext>
            </a:extLst>
          </p:cNvPr>
          <p:cNvSpPr>
            <a:spLocks noGrp="1"/>
          </p:cNvSpPr>
          <p:nvPr>
            <p:ph type="body" sz="quarter" idx="3"/>
          </p:nvPr>
        </p:nvSpPr>
        <p:spPr>
          <a:xfrm>
            <a:off x="5103316" y="1853171"/>
            <a:ext cx="4285579"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4DD121B1-D66D-821E-0EE0-4389FC331713}"/>
              </a:ext>
            </a:extLst>
          </p:cNvPr>
          <p:cNvSpPr>
            <a:spLocks noGrp="1"/>
          </p:cNvSpPr>
          <p:nvPr>
            <p:ph sz="quarter" idx="4"/>
          </p:nvPr>
        </p:nvSpPr>
        <p:spPr>
          <a:xfrm>
            <a:off x="5103316" y="2761381"/>
            <a:ext cx="4285579"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3999329-26ED-4776-3827-09F82C76688D}"/>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A7E4108B-FB22-53A5-B039-2DC23AC2EEF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57E4044-80B4-7AB8-73EC-207F467E56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latin typeface="Times New Roman"/>
              <a:ea typeface="Times New Roman"/>
              <a:cs typeface="Times New Roman"/>
              <a:sym typeface="Times New Roman"/>
            </a:endParaRPr>
          </a:p>
        </p:txBody>
      </p:sp>
    </p:spTree>
    <p:extLst>
      <p:ext uri="{BB962C8B-B14F-4D97-AF65-F5344CB8AC3E}">
        <p14:creationId xmlns:p14="http://schemas.microsoft.com/office/powerpoint/2010/main" val="812369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3B062-85E9-4763-5D70-2FB2A35E7D6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5079081-A63B-122D-DA35-4E277AC70C1F}"/>
              </a:ext>
            </a:extLst>
          </p:cNvPr>
          <p:cNvSpPr>
            <a:spLocks noGrp="1"/>
          </p:cNvSpPr>
          <p:nvPr>
            <p:ph type="dt" sz="half" idx="10"/>
          </p:nvPr>
        </p:nvSpPr>
        <p:spPr/>
        <p:txBody>
          <a:bodyPr/>
          <a:lstStyle/>
          <a:p>
            <a:fld id="{3F6C32BA-42E9-4510-AD93-124AE1CC2D4D}" type="datetimeFigureOut">
              <a:rPr lang="en-AU" smtClean="0"/>
              <a:t>3/07/2022</a:t>
            </a:fld>
            <a:endParaRPr lang="en-AU"/>
          </a:p>
        </p:txBody>
      </p:sp>
      <p:sp>
        <p:nvSpPr>
          <p:cNvPr id="4" name="Footer Placeholder 3">
            <a:extLst>
              <a:ext uri="{FF2B5EF4-FFF2-40B4-BE49-F238E27FC236}">
                <a16:creationId xmlns:a16="http://schemas.microsoft.com/office/drawing/2014/main" id="{078EC9EA-929D-E3EE-8909-C1991F5C633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6FC890A-CFBE-C3BC-5534-9CBD2843D4AD}"/>
              </a:ext>
            </a:extLst>
          </p:cNvPr>
          <p:cNvSpPr>
            <a:spLocks noGrp="1"/>
          </p:cNvSpPr>
          <p:nvPr>
            <p:ph type="sldNum" sz="quarter" idx="12"/>
          </p:nvPr>
        </p:nvSpPr>
        <p:spPr/>
        <p:txBody>
          <a:bodyPr/>
          <a:lstStyle/>
          <a:p>
            <a:fld id="{E1553A26-35CC-4B0B-AECF-15BAF20FC860}" type="slidenum">
              <a:rPr lang="en-AU" smtClean="0"/>
              <a:t>‹#›</a:t>
            </a:fld>
            <a:endParaRPr lang="en-AU"/>
          </a:p>
        </p:txBody>
      </p:sp>
    </p:spTree>
    <p:extLst>
      <p:ext uri="{BB962C8B-B14F-4D97-AF65-F5344CB8AC3E}">
        <p14:creationId xmlns:p14="http://schemas.microsoft.com/office/powerpoint/2010/main" val="3024619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272504-FF1A-65A8-E56B-2E0EAD68FBAA}"/>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51430EE1-A3AB-ECE6-CE69-806DAA158BC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1C4473D-6433-8B2D-BA2A-496B8BACA65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latin typeface="Times New Roman"/>
              <a:ea typeface="Times New Roman"/>
              <a:cs typeface="Times New Roman"/>
              <a:sym typeface="Times New Roman"/>
            </a:endParaRPr>
          </a:p>
        </p:txBody>
      </p:sp>
    </p:spTree>
    <p:extLst>
      <p:ext uri="{BB962C8B-B14F-4D97-AF65-F5344CB8AC3E}">
        <p14:creationId xmlns:p14="http://schemas.microsoft.com/office/powerpoint/2010/main" val="8091376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193D-13F8-3F35-A52A-1732A2733404}"/>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D3A7C71-2739-0D14-655B-D732AC782A0C}"/>
              </a:ext>
            </a:extLst>
          </p:cNvPr>
          <p:cNvSpPr>
            <a:spLocks noGrp="1"/>
          </p:cNvSpPr>
          <p:nvPr>
            <p:ph idx="1"/>
          </p:nvPr>
        </p:nvSpPr>
        <p:spPr>
          <a:xfrm>
            <a:off x="4285579" y="1088454"/>
            <a:ext cx="5103316" cy="5372269"/>
          </a:xfrm>
        </p:spPr>
        <p:txBody>
          <a:bodyPr/>
          <a:lstStyle>
            <a:lvl1pPr>
              <a:defRPr sz="2646"/>
            </a:lvl1pPr>
            <a:lvl2pPr>
              <a:defRPr sz="2315"/>
            </a:lvl2pPr>
            <a:lvl3pPr>
              <a:defRPr sz="1984"/>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80368FB-059D-A041-189D-365FEE46595F}"/>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95DEF32B-5FF0-54BA-F7C1-1D6DC91C1653}"/>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C1D319FD-A03A-8DBA-F574-0E489125917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984E73C-D52B-4708-E31A-B92F3CE70E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latin typeface="Times New Roman"/>
              <a:ea typeface="Times New Roman"/>
              <a:cs typeface="Times New Roman"/>
              <a:sym typeface="Times New Roman"/>
            </a:endParaRPr>
          </a:p>
        </p:txBody>
      </p:sp>
    </p:spTree>
    <p:extLst>
      <p:ext uri="{BB962C8B-B14F-4D97-AF65-F5344CB8AC3E}">
        <p14:creationId xmlns:p14="http://schemas.microsoft.com/office/powerpoint/2010/main" val="508350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DE357-9497-845A-31E9-6EFCE99C1669}"/>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4A994BC-789E-63AF-49A2-208FE275F06E}"/>
              </a:ext>
            </a:extLst>
          </p:cNvPr>
          <p:cNvSpPr>
            <a:spLocks noGrp="1"/>
          </p:cNvSpPr>
          <p:nvPr>
            <p:ph type="pic" idx="1"/>
          </p:nvPr>
        </p:nvSpPr>
        <p:spPr>
          <a:xfrm>
            <a:off x="4285579" y="1088454"/>
            <a:ext cx="5103316" cy="5372269"/>
          </a:xfrm>
        </p:spPr>
        <p:txBody>
          <a:bodyPr/>
          <a:lstStyle>
            <a:lvl1pPr marL="0" indent="0">
              <a:buNone/>
              <a:defRPr sz="2646"/>
            </a:lvl1pPr>
            <a:lvl2pPr marL="378013" indent="0">
              <a:buNone/>
              <a:defRPr sz="2315"/>
            </a:lvl2pPr>
            <a:lvl3pPr marL="756026" indent="0">
              <a:buNone/>
              <a:defRPr sz="1984"/>
            </a:lvl3pPr>
            <a:lvl4pPr marL="1134039" indent="0">
              <a:buNone/>
              <a:defRPr sz="1654"/>
            </a:lvl4pPr>
            <a:lvl5pPr marL="1512052" indent="0">
              <a:buNone/>
              <a:defRPr sz="1654"/>
            </a:lvl5pPr>
            <a:lvl6pPr marL="1890065" indent="0">
              <a:buNone/>
              <a:defRPr sz="1654"/>
            </a:lvl6pPr>
            <a:lvl7pPr marL="2268078" indent="0">
              <a:buNone/>
              <a:defRPr sz="1654"/>
            </a:lvl7pPr>
            <a:lvl8pPr marL="2646091" indent="0">
              <a:buNone/>
              <a:defRPr sz="1654"/>
            </a:lvl8pPr>
            <a:lvl9pPr marL="3024104" indent="0">
              <a:buNone/>
              <a:defRPr sz="1654"/>
            </a:lvl9pPr>
          </a:lstStyle>
          <a:p>
            <a:r>
              <a:rPr lang="en-US"/>
              <a:t>Click icon to add picture</a:t>
            </a:r>
            <a:endParaRPr lang="en-AU"/>
          </a:p>
        </p:txBody>
      </p:sp>
      <p:sp>
        <p:nvSpPr>
          <p:cNvPr id="4" name="Text Placeholder 3">
            <a:extLst>
              <a:ext uri="{FF2B5EF4-FFF2-40B4-BE49-F238E27FC236}">
                <a16:creationId xmlns:a16="http://schemas.microsoft.com/office/drawing/2014/main" id="{7A1FE753-3055-88CB-ACED-3B2144FA4217}"/>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AA2946B4-E6F6-8DC2-8E91-D17585622663}"/>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019A5A6B-BCDE-CA5E-C001-5F81C181653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DD74D9E-BF7E-50C1-A21B-DF86A711F7F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latin typeface="Times New Roman"/>
              <a:ea typeface="Times New Roman"/>
              <a:cs typeface="Times New Roman"/>
              <a:sym typeface="Times New Roman"/>
            </a:endParaRPr>
          </a:p>
        </p:txBody>
      </p:sp>
    </p:spTree>
    <p:extLst>
      <p:ext uri="{BB962C8B-B14F-4D97-AF65-F5344CB8AC3E}">
        <p14:creationId xmlns:p14="http://schemas.microsoft.com/office/powerpoint/2010/main" val="18367014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627E48-4EB7-C96D-8EBB-AB230C8CA35F}"/>
              </a:ext>
            </a:extLst>
          </p:cNvPr>
          <p:cNvSpPr/>
          <p:nvPr/>
        </p:nvSpPr>
        <p:spPr>
          <a:xfrm>
            <a:off x="0" y="6957701"/>
            <a:ext cx="10080625" cy="601973"/>
          </a:xfrm>
          <a:prstGeom prst="rect">
            <a:avLst/>
          </a:prstGeom>
          <a:solidFill>
            <a:srgbClr val="FFD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58"/>
          </a:p>
        </p:txBody>
      </p:sp>
      <p:pic>
        <p:nvPicPr>
          <p:cNvPr id="8" name="Picture 7">
            <a:extLst>
              <a:ext uri="{FF2B5EF4-FFF2-40B4-BE49-F238E27FC236}">
                <a16:creationId xmlns:a16="http://schemas.microsoft.com/office/drawing/2014/main" id="{8620DB56-4A8B-9884-3FF9-CB99CB2EB541}"/>
              </a:ext>
            </a:extLst>
          </p:cNvPr>
          <p:cNvPicPr>
            <a:picLocks noChangeAspect="1"/>
          </p:cNvPicPr>
          <p:nvPr/>
        </p:nvPicPr>
        <p:blipFill rotWithShape="1">
          <a:blip r:embed="rId15"/>
          <a:srcRect t="10259" b="6530"/>
          <a:stretch/>
        </p:blipFill>
        <p:spPr>
          <a:xfrm>
            <a:off x="7914652" y="6979570"/>
            <a:ext cx="1990350" cy="558234"/>
          </a:xfrm>
          <a:prstGeom prst="rect">
            <a:avLst/>
          </a:prstGeom>
        </p:spPr>
      </p:pic>
      <p:sp>
        <p:nvSpPr>
          <p:cNvPr id="2" name="Title Placeholder 1">
            <a:extLst>
              <a:ext uri="{FF2B5EF4-FFF2-40B4-BE49-F238E27FC236}">
                <a16:creationId xmlns:a16="http://schemas.microsoft.com/office/drawing/2014/main" id="{1E57405A-D8A8-CEAF-88CC-339C90C52E66}"/>
              </a:ext>
            </a:extLst>
          </p:cNvPr>
          <p:cNvSpPr>
            <a:spLocks noGrp="1"/>
          </p:cNvSpPr>
          <p:nvPr>
            <p:ph type="title"/>
          </p:nvPr>
        </p:nvSpPr>
        <p:spPr>
          <a:xfrm>
            <a:off x="693043" y="402483"/>
            <a:ext cx="8694539" cy="1461188"/>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821609C-809B-308E-E089-85C91CD0ABCE}"/>
              </a:ext>
            </a:extLst>
          </p:cNvPr>
          <p:cNvSpPr>
            <a:spLocks noGrp="1"/>
          </p:cNvSpPr>
          <p:nvPr>
            <p:ph type="body" idx="1"/>
          </p:nvPr>
        </p:nvSpPr>
        <p:spPr>
          <a:xfrm>
            <a:off x="693043" y="2012414"/>
            <a:ext cx="8694539"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5C00F05-D075-12F3-72E5-722ED5BAD64B}"/>
              </a:ext>
            </a:extLst>
          </p:cNvPr>
          <p:cNvSpPr>
            <a:spLocks noGrp="1"/>
          </p:cNvSpPr>
          <p:nvPr>
            <p:ph type="dt" sz="half" idx="2"/>
          </p:nvPr>
        </p:nvSpPr>
        <p:spPr>
          <a:xfrm>
            <a:off x="693043" y="7006699"/>
            <a:ext cx="2268141" cy="402483"/>
          </a:xfrm>
          <a:prstGeom prst="rect">
            <a:avLst/>
          </a:prstGeom>
        </p:spPr>
        <p:txBody>
          <a:bodyPr vert="horz" lIns="91440" tIns="45720" rIns="91440" bIns="45720" rtlCol="0" anchor="ctr"/>
          <a:lstStyle>
            <a:lvl1pPr algn="l">
              <a:defRPr sz="992">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E7B79D91-BD77-977C-6949-38AE01F80C11}"/>
              </a:ext>
            </a:extLst>
          </p:cNvPr>
          <p:cNvSpPr>
            <a:spLocks noGrp="1"/>
          </p:cNvSpPr>
          <p:nvPr>
            <p:ph type="ftr" sz="quarter" idx="3"/>
          </p:nvPr>
        </p:nvSpPr>
        <p:spPr>
          <a:xfrm>
            <a:off x="3339207" y="7006699"/>
            <a:ext cx="3402211" cy="402483"/>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13386B8-9D97-152D-6D77-240F95BD69D0}"/>
              </a:ext>
            </a:extLst>
          </p:cNvPr>
          <p:cNvSpPr>
            <a:spLocks noGrp="1"/>
          </p:cNvSpPr>
          <p:nvPr>
            <p:ph type="sldNum" sz="quarter" idx="4"/>
          </p:nvPr>
        </p:nvSpPr>
        <p:spPr>
          <a:xfrm>
            <a:off x="7119441" y="7006699"/>
            <a:ext cx="2268141" cy="402483"/>
          </a:xfrm>
          <a:prstGeom prst="rect">
            <a:avLst/>
          </a:prstGeom>
        </p:spPr>
        <p:txBody>
          <a:bodyPr vert="horz" lIns="91440" tIns="45720" rIns="91440" bIns="45720" rtlCol="0" anchor="ctr"/>
          <a:lstStyle>
            <a:lvl1pPr algn="r">
              <a:defRPr sz="992">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latin typeface="Times New Roman"/>
              <a:ea typeface="Times New Roman"/>
              <a:cs typeface="Times New Roman"/>
              <a:sym typeface="Times New Roman"/>
            </a:endParaRPr>
          </a:p>
        </p:txBody>
      </p:sp>
      <p:sp>
        <p:nvSpPr>
          <p:cNvPr id="10" name="TextBox 9">
            <a:extLst>
              <a:ext uri="{FF2B5EF4-FFF2-40B4-BE49-F238E27FC236}">
                <a16:creationId xmlns:a16="http://schemas.microsoft.com/office/drawing/2014/main" id="{65B64080-9731-E2F4-EF3E-F71395732169}"/>
              </a:ext>
            </a:extLst>
          </p:cNvPr>
          <p:cNvSpPr txBox="1"/>
          <p:nvPr/>
        </p:nvSpPr>
        <p:spPr>
          <a:xfrm>
            <a:off x="55128" y="7091668"/>
            <a:ext cx="5040313" cy="295915"/>
          </a:xfrm>
          <a:prstGeom prst="rect">
            <a:avLst/>
          </a:prstGeom>
          <a:noFill/>
        </p:spPr>
        <p:txBody>
          <a:bodyPr wrap="square">
            <a:spAutoFit/>
          </a:bodyPr>
          <a:lstStyle/>
          <a:p>
            <a:r>
              <a:rPr lang="en-AU" sz="1323" b="1">
                <a:latin typeface="Arial" panose="020B0604020202020204" pitchFamily="34" charset="0"/>
                <a:cs typeface="Arial" panose="020B0604020202020204" pitchFamily="34" charset="0"/>
              </a:rPr>
              <a:t>fame.flinders.edu.au</a:t>
            </a:r>
          </a:p>
        </p:txBody>
      </p:sp>
    </p:spTree>
    <p:extLst>
      <p:ext uri="{BB962C8B-B14F-4D97-AF65-F5344CB8AC3E}">
        <p14:creationId xmlns:p14="http://schemas.microsoft.com/office/powerpoint/2010/main" val="32288713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sldNum="0" hdr="0" ftr="0" dt="0"/>
  <p:txStyles>
    <p:titleStyle>
      <a:lvl1pPr algn="l" defTabSz="756026"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06" indent="-189006" algn="l" defTabSz="756026"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19" indent="-189006" algn="l" defTabSz="756026"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5032" indent="-189006" algn="l" defTabSz="756026"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045"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058"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071"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084"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097"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110"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6026" rtl="0" eaLnBrk="1" latinLnBrk="0" hangingPunct="1">
        <a:defRPr sz="1488" kern="1200">
          <a:solidFill>
            <a:schemeClr val="tx1"/>
          </a:solidFill>
          <a:latin typeface="+mn-lt"/>
          <a:ea typeface="+mn-ea"/>
          <a:cs typeface="+mn-cs"/>
        </a:defRPr>
      </a:lvl1pPr>
      <a:lvl2pPr marL="378013" algn="l" defTabSz="756026" rtl="0" eaLnBrk="1" latinLnBrk="0" hangingPunct="1">
        <a:defRPr sz="1488" kern="1200">
          <a:solidFill>
            <a:schemeClr val="tx1"/>
          </a:solidFill>
          <a:latin typeface="+mn-lt"/>
          <a:ea typeface="+mn-ea"/>
          <a:cs typeface="+mn-cs"/>
        </a:defRPr>
      </a:lvl2pPr>
      <a:lvl3pPr marL="756026" algn="l" defTabSz="756026" rtl="0" eaLnBrk="1" latinLnBrk="0" hangingPunct="1">
        <a:defRPr sz="1488" kern="1200">
          <a:solidFill>
            <a:schemeClr val="tx1"/>
          </a:solidFill>
          <a:latin typeface="+mn-lt"/>
          <a:ea typeface="+mn-ea"/>
          <a:cs typeface="+mn-cs"/>
        </a:defRPr>
      </a:lvl3pPr>
      <a:lvl4pPr marL="1134039" algn="l" defTabSz="756026" rtl="0" eaLnBrk="1" latinLnBrk="0" hangingPunct="1">
        <a:defRPr sz="1488" kern="1200">
          <a:solidFill>
            <a:schemeClr val="tx1"/>
          </a:solidFill>
          <a:latin typeface="+mn-lt"/>
          <a:ea typeface="+mn-ea"/>
          <a:cs typeface="+mn-cs"/>
        </a:defRPr>
      </a:lvl4pPr>
      <a:lvl5pPr marL="1512052" algn="l" defTabSz="756026" rtl="0" eaLnBrk="1" latinLnBrk="0" hangingPunct="1">
        <a:defRPr sz="1488" kern="1200">
          <a:solidFill>
            <a:schemeClr val="tx1"/>
          </a:solidFill>
          <a:latin typeface="+mn-lt"/>
          <a:ea typeface="+mn-ea"/>
          <a:cs typeface="+mn-cs"/>
        </a:defRPr>
      </a:lvl5pPr>
      <a:lvl6pPr marL="1890065" algn="l" defTabSz="756026" rtl="0" eaLnBrk="1" latinLnBrk="0" hangingPunct="1">
        <a:defRPr sz="1488" kern="1200">
          <a:solidFill>
            <a:schemeClr val="tx1"/>
          </a:solidFill>
          <a:latin typeface="+mn-lt"/>
          <a:ea typeface="+mn-ea"/>
          <a:cs typeface="+mn-cs"/>
        </a:defRPr>
      </a:lvl6pPr>
      <a:lvl7pPr marL="2268078" algn="l" defTabSz="756026" rtl="0" eaLnBrk="1" latinLnBrk="0" hangingPunct="1">
        <a:defRPr sz="1488" kern="1200">
          <a:solidFill>
            <a:schemeClr val="tx1"/>
          </a:solidFill>
          <a:latin typeface="+mn-lt"/>
          <a:ea typeface="+mn-ea"/>
          <a:cs typeface="+mn-cs"/>
        </a:defRPr>
      </a:lvl7pPr>
      <a:lvl8pPr marL="2646091" algn="l" defTabSz="756026" rtl="0" eaLnBrk="1" latinLnBrk="0" hangingPunct="1">
        <a:defRPr sz="1488" kern="1200">
          <a:solidFill>
            <a:schemeClr val="tx1"/>
          </a:solidFill>
          <a:latin typeface="+mn-lt"/>
          <a:ea typeface="+mn-ea"/>
          <a:cs typeface="+mn-cs"/>
        </a:defRPr>
      </a:lvl8pPr>
      <a:lvl9pPr marL="3024104" algn="l" defTabSz="756026"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beardymcjohnface" TargetMode="External"/><Relationship Id="rId3" Type="http://schemas.openxmlformats.org/officeDocument/2006/relationships/image" Target="../media/image29.png"/><Relationship Id="rId7" Type="http://schemas.openxmlformats.org/officeDocument/2006/relationships/hyperlink" Target="https://github.com/linsalro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hyperlink" Target="https://github.com/susiegriggo" TargetMode="External"/><Relationship Id="rId5" Type="http://schemas.openxmlformats.org/officeDocument/2006/relationships/image" Target="../media/image35.png"/><Relationship Id="rId10" Type="http://schemas.openxmlformats.org/officeDocument/2006/relationships/hyperlink" Target="https://github.com/Vini2" TargetMode="External"/><Relationship Id="rId4" Type="http://schemas.openxmlformats.org/officeDocument/2006/relationships/image" Target="../media/image25.jpeg"/><Relationship Id="rId9" Type="http://schemas.openxmlformats.org/officeDocument/2006/relationships/hyperlink" Target="https://github.com/npbhavya"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mailto:grig0076@115.146.84.253:/home/grig0076/focus_out/focus_out_krona.tsv"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hyperlink" Target="https://doi.org/10.1016/s0022-2836(05)80360-2" TargetMode="External"/><Relationship Id="rId5" Type="http://schemas.openxmlformats.org/officeDocument/2006/relationships/hyperlink" Target="https://doi.org/10.1093%2Fnar%2Fgkt1226" TargetMode="Externa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p14"/>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i="0" u="none" strike="noStrike" cap="none">
                <a:solidFill>
                  <a:srgbClr val="D2C694"/>
                </a:solidFill>
                <a:latin typeface="Open Sans"/>
                <a:ea typeface="Open Sans"/>
                <a:cs typeface="Open Sans"/>
                <a:sym typeface="Open Sans"/>
              </a:rPr>
              <a:t>Metagenomics</a:t>
            </a:r>
            <a:endParaRPr sz="4400" b="0" i="0" u="none" strike="noStrike" cap="none">
              <a:solidFill>
                <a:srgbClr val="D2C694"/>
              </a:solidFill>
              <a:latin typeface="Open Sans"/>
              <a:ea typeface="Open Sans"/>
              <a:cs typeface="Open Sans"/>
              <a:sym typeface="Open Sans"/>
            </a:endParaRPr>
          </a:p>
        </p:txBody>
      </p:sp>
      <p:sp>
        <p:nvSpPr>
          <p:cNvPr id="68" name="Google Shape;68;p14"/>
          <p:cNvSpPr txBox="1"/>
          <p:nvPr/>
        </p:nvSpPr>
        <p:spPr>
          <a:xfrm>
            <a:off x="486000" y="6353280"/>
            <a:ext cx="9071640" cy="1094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b="0" i="0" u="none" strike="noStrike" cap="none">
                <a:latin typeface="Arial"/>
                <a:ea typeface="Arial"/>
                <a:cs typeface="Arial"/>
                <a:sym typeface="Arial"/>
              </a:rPr>
              <a:t>Rob Edwards</a:t>
            </a:r>
            <a:endParaRPr sz="3200" b="0" i="0" u="none" strike="noStrike" cap="none">
              <a:latin typeface="Arial"/>
              <a:ea typeface="Arial"/>
              <a:cs typeface="Arial"/>
              <a:sym typeface="Arial"/>
            </a:endParaRPr>
          </a:p>
          <a:p>
            <a:pPr marL="0" marR="0" lvl="0" indent="0" algn="ctr" rtl="0">
              <a:spcBef>
                <a:spcPts val="0"/>
              </a:spcBef>
              <a:spcAft>
                <a:spcPts val="0"/>
              </a:spcAft>
              <a:buNone/>
            </a:pPr>
            <a:r>
              <a:rPr lang="en-US" sz="3200" b="0" i="0" u="none" strike="noStrike" cap="none">
                <a:latin typeface="Arial"/>
                <a:ea typeface="Arial"/>
                <a:cs typeface="Arial"/>
                <a:sym typeface="Arial"/>
              </a:rPr>
              <a:t>San Diego State University</a:t>
            </a:r>
            <a:endParaRPr sz="3200" b="0" i="0" u="none" strike="noStrike" cap="none">
              <a:latin typeface="Arial"/>
              <a:ea typeface="Arial"/>
              <a:cs typeface="Arial"/>
              <a:sym typeface="Arial"/>
            </a:endParaRPr>
          </a:p>
        </p:txBody>
      </p:sp>
      <p:cxnSp>
        <p:nvCxnSpPr>
          <p:cNvPr id="69" name="Google Shape;69;p14"/>
          <p:cNvCxnSpPr/>
          <p:nvPr/>
        </p:nvCxnSpPr>
        <p:spPr>
          <a:xfrm rot="10800000">
            <a:off x="9147600" y="-3037320"/>
            <a:ext cx="323640" cy="1374840"/>
          </a:xfrm>
          <a:prstGeom prst="straightConnector1">
            <a:avLst/>
          </a:prstGeom>
          <a:noFill/>
          <a:ln w="9525" cap="flat" cmpd="sng">
            <a:solidFill>
              <a:srgbClr val="000000"/>
            </a:solidFill>
            <a:prstDash val="solid"/>
            <a:round/>
            <a:headEnd type="none" w="sm" len="sm"/>
            <a:tailEnd type="triangle" w="med" len="med"/>
          </a:ln>
        </p:spPr>
      </p:cxnSp>
      <p:pic>
        <p:nvPicPr>
          <p:cNvPr id="70" name="Google Shape;70;p14"/>
          <p:cNvPicPr preferRelativeResize="0"/>
          <p:nvPr/>
        </p:nvPicPr>
        <p:blipFill rotWithShape="1">
          <a:blip r:embed="rId3">
            <a:alphaModFix/>
          </a:blip>
          <a:srcRect/>
          <a:stretch/>
        </p:blipFill>
        <p:spPr>
          <a:xfrm>
            <a:off x="252360" y="1199880"/>
            <a:ext cx="9144720" cy="5144040"/>
          </a:xfrm>
          <a:prstGeom prst="rect">
            <a:avLst/>
          </a:prstGeom>
          <a:noFill/>
          <a:ln>
            <a:noFill/>
          </a:ln>
        </p:spPr>
      </p:pic>
      <p:sp>
        <p:nvSpPr>
          <p:cNvPr id="71" name="Google Shape;71;p14"/>
          <p:cNvSpPr txBox="1"/>
          <p:nvPr/>
        </p:nvSpPr>
        <p:spPr>
          <a:xfrm rot="-5400000">
            <a:off x="7395840" y="3861360"/>
            <a:ext cx="4654440" cy="34668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1800" b="0" strike="noStrike">
                <a:solidFill>
                  <a:srgbClr val="808080"/>
                </a:solidFill>
                <a:latin typeface="Arial"/>
                <a:ea typeface="Arial"/>
                <a:cs typeface="Arial"/>
                <a:sym typeface="Arial"/>
              </a:rPr>
              <a:t>Image: Lisa Brown for National Public Radio</a:t>
            </a:r>
            <a:endParaRPr sz="1800" b="0"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9"/>
          <p:cNvPicPr preferRelativeResize="0"/>
          <p:nvPr/>
        </p:nvPicPr>
        <p:blipFill rotWithShape="1">
          <a:blip r:embed="rId3">
            <a:alphaModFix/>
          </a:blip>
          <a:srcRect/>
          <a:stretch/>
        </p:blipFill>
        <p:spPr>
          <a:xfrm>
            <a:off x="2221920" y="1067400"/>
            <a:ext cx="5256360" cy="5256000"/>
          </a:xfrm>
          <a:prstGeom prst="rect">
            <a:avLst/>
          </a:prstGeom>
          <a:noFill/>
          <a:ln>
            <a:noFill/>
          </a:ln>
        </p:spPr>
      </p:pic>
      <p:sp>
        <p:nvSpPr>
          <p:cNvPr id="104" name="Google Shape;104;p19"/>
          <p:cNvSpPr/>
          <p:nvPr/>
        </p:nvSpPr>
        <p:spPr>
          <a:xfrm>
            <a:off x="3665066" y="6126155"/>
            <a:ext cx="3429000" cy="11430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2800" b="0" strike="noStrike">
                <a:solidFill>
                  <a:srgbClr val="0000FF"/>
                </a:solidFill>
                <a:latin typeface="Gill Sans"/>
                <a:ea typeface="Gill Sans"/>
                <a:cs typeface="Gill Sans"/>
                <a:sym typeface="Gill Sans"/>
              </a:rPr>
              <a:t>Blue: protein</a:t>
            </a:r>
            <a:endParaRPr sz="2800" b="0" strike="noStrike">
              <a:latin typeface="Arial"/>
              <a:ea typeface="Arial"/>
              <a:cs typeface="Arial"/>
              <a:sym typeface="Arial"/>
            </a:endParaRPr>
          </a:p>
          <a:p>
            <a:pPr marL="0" marR="0" lvl="0" indent="0" algn="l" rtl="0">
              <a:lnSpc>
                <a:spcPct val="93000"/>
              </a:lnSpc>
              <a:spcBef>
                <a:spcPts val="0"/>
              </a:spcBef>
              <a:spcAft>
                <a:spcPts val="0"/>
              </a:spcAft>
              <a:buNone/>
            </a:pPr>
            <a:r>
              <a:rPr lang="en-US" sz="2800" b="0" strike="noStrike">
                <a:solidFill>
                  <a:srgbClr val="FF950E"/>
                </a:solidFill>
                <a:latin typeface="Gill Sans"/>
                <a:ea typeface="Gill Sans"/>
                <a:cs typeface="Gill Sans"/>
                <a:sym typeface="Gill Sans"/>
              </a:rPr>
              <a:t>Orange: rRNA</a:t>
            </a:r>
            <a:endParaRPr sz="2800" b="0" strike="noStrike">
              <a:latin typeface="Arial"/>
              <a:ea typeface="Arial"/>
              <a:cs typeface="Arial"/>
              <a:sym typeface="Arial"/>
            </a:endParaRPr>
          </a:p>
        </p:txBody>
      </p:sp>
      <p:sp>
        <p:nvSpPr>
          <p:cNvPr id="105" name="Google Shape;105;p19"/>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30S </a:t>
            </a:r>
            <a:r>
              <a:rPr lang="en-US" sz="4400" b="0" i="1" strike="noStrike">
                <a:solidFill>
                  <a:srgbClr val="D2C694"/>
                </a:solidFill>
                <a:latin typeface="Open Sans"/>
                <a:ea typeface="Open Sans"/>
                <a:cs typeface="Open Sans"/>
                <a:sym typeface="Open Sans"/>
              </a:rPr>
              <a:t>Thermus aquaticus</a:t>
            </a:r>
            <a:r>
              <a:rPr lang="en-US" sz="4400" b="0" strike="noStrike">
                <a:solidFill>
                  <a:srgbClr val="D2C694"/>
                </a:solidFill>
                <a:latin typeface="Open Sans"/>
                <a:ea typeface="Open Sans"/>
                <a:cs typeface="Open Sans"/>
                <a:sym typeface="Open Sans"/>
              </a:rPr>
              <a:t> subunit</a:t>
            </a:r>
            <a:endParaRPr sz="4400" b="0" strike="noStrike">
              <a:solidFill>
                <a:srgbClr val="D2C694"/>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a:stretch/>
        </p:blipFill>
        <p:spPr>
          <a:xfrm>
            <a:off x="3595680" y="100080"/>
            <a:ext cx="5214960" cy="7348320"/>
          </a:xfrm>
          <a:prstGeom prst="rect">
            <a:avLst/>
          </a:prstGeom>
          <a:noFill/>
          <a:ln>
            <a:noFill/>
          </a:ln>
        </p:spPr>
      </p:pic>
      <p:sp>
        <p:nvSpPr>
          <p:cNvPr id="111" name="Google Shape;111;p20"/>
          <p:cNvSpPr/>
          <p:nvPr/>
        </p:nvSpPr>
        <p:spPr>
          <a:xfrm>
            <a:off x="0" y="0"/>
            <a:ext cx="2971800" cy="2971800"/>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A81933"/>
          </a:solid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4400" b="0" i="1" strike="noStrike">
                <a:solidFill>
                  <a:srgbClr val="D2C694"/>
                </a:solidFill>
                <a:latin typeface="Arial"/>
                <a:ea typeface="Arial"/>
                <a:cs typeface="Arial"/>
                <a:sym typeface="Arial"/>
              </a:rPr>
              <a:t>E. coli</a:t>
            </a:r>
            <a:endParaRPr sz="4400" b="0" strike="noStrike">
              <a:latin typeface="Arial"/>
              <a:ea typeface="Arial"/>
              <a:cs typeface="Arial"/>
              <a:sym typeface="Arial"/>
            </a:endParaRPr>
          </a:p>
          <a:p>
            <a:pPr marL="0" marR="0" lvl="0" indent="0" algn="l" rtl="0">
              <a:lnSpc>
                <a:spcPct val="93000"/>
              </a:lnSpc>
              <a:spcBef>
                <a:spcPts val="0"/>
              </a:spcBef>
              <a:spcAft>
                <a:spcPts val="0"/>
              </a:spcAft>
              <a:buNone/>
            </a:pPr>
            <a:r>
              <a:rPr lang="en-US" sz="4400" b="0" strike="noStrike">
                <a:solidFill>
                  <a:srgbClr val="D2C694"/>
                </a:solidFill>
                <a:latin typeface="Arial"/>
                <a:ea typeface="Arial"/>
                <a:cs typeface="Arial"/>
                <a:sym typeface="Arial"/>
              </a:rPr>
              <a:t>16S rRNA secondary structure</a:t>
            </a:r>
            <a:endParaRPr sz="4400" b="0" strike="noStrike">
              <a:latin typeface="Arial"/>
              <a:ea typeface="Arial"/>
              <a:cs typeface="Arial"/>
              <a:sym typeface="Arial"/>
            </a:endParaRPr>
          </a:p>
        </p:txBody>
      </p:sp>
      <p:sp>
        <p:nvSpPr>
          <p:cNvPr id="112" name="Google Shape;112;p20"/>
          <p:cNvSpPr txBox="1"/>
          <p:nvPr/>
        </p:nvSpPr>
        <p:spPr>
          <a:xfrm>
            <a:off x="228600" y="5715000"/>
            <a:ext cx="3978000" cy="1457640"/>
          </a:xfrm>
          <a:prstGeom prst="rect">
            <a:avLst/>
          </a:prstGeom>
          <a:solidFill>
            <a:srgbClr val="FFFFFF"/>
          </a:solidFill>
          <a:ln>
            <a:noFill/>
          </a:ln>
        </p:spPr>
        <p:txBody>
          <a:bodyPr spcFirstLastPara="1" wrap="square" lIns="90000" tIns="45000" rIns="90000" bIns="45000" anchor="t" anchorCtr="0">
            <a:noAutofit/>
          </a:bodyPr>
          <a:lstStyle/>
          <a:p>
            <a:pPr marL="216000" marR="0" lvl="0" indent="-216000" algn="l" rtl="0">
              <a:spcBef>
                <a:spcPts val="0"/>
              </a:spcBef>
              <a:spcAft>
                <a:spcPts val="0"/>
              </a:spcAft>
              <a:buClr>
                <a:srgbClr val="000000"/>
              </a:buClr>
              <a:buSzPts val="1440"/>
              <a:buFont typeface="Noto Sans Symbols"/>
              <a:buChar char="●"/>
            </a:pPr>
            <a:r>
              <a:rPr lang="en-US" sz="3200" b="0" strike="noStrike">
                <a:solidFill>
                  <a:srgbClr val="000080"/>
                </a:solidFill>
                <a:latin typeface="Arial"/>
                <a:ea typeface="Arial"/>
                <a:cs typeface="Arial"/>
                <a:sym typeface="Arial"/>
              </a:rPr>
              <a:t> Highly conserved</a:t>
            </a:r>
            <a:endParaRPr sz="3200" b="0" strike="noStrike">
              <a:latin typeface="Arial"/>
              <a:ea typeface="Arial"/>
              <a:cs typeface="Arial"/>
              <a:sym typeface="Arial"/>
            </a:endParaRPr>
          </a:p>
          <a:p>
            <a:pPr marL="216000" marR="0" lvl="0" indent="-216000" algn="l" rtl="0">
              <a:spcBef>
                <a:spcPts val="0"/>
              </a:spcBef>
              <a:spcAft>
                <a:spcPts val="0"/>
              </a:spcAft>
              <a:buClr>
                <a:srgbClr val="000000"/>
              </a:buClr>
              <a:buSzPts val="1440"/>
              <a:buFont typeface="Noto Sans Symbols"/>
              <a:buChar char="●"/>
            </a:pPr>
            <a:r>
              <a:rPr lang="en-US" sz="3200" b="0" strike="noStrike">
                <a:solidFill>
                  <a:srgbClr val="000080"/>
                </a:solidFill>
                <a:latin typeface="Arial"/>
                <a:ea typeface="Arial"/>
                <a:cs typeface="Arial"/>
                <a:sym typeface="Arial"/>
              </a:rPr>
              <a:t> Base pairs = stems</a:t>
            </a:r>
            <a:endParaRPr sz="3200" b="0" strike="noStrike">
              <a:latin typeface="Arial"/>
              <a:ea typeface="Arial"/>
              <a:cs typeface="Arial"/>
              <a:sym typeface="Arial"/>
            </a:endParaRPr>
          </a:p>
          <a:p>
            <a:pPr marL="216000" marR="0" lvl="0" indent="-216000" algn="l" rtl="0">
              <a:spcBef>
                <a:spcPts val="0"/>
              </a:spcBef>
              <a:spcAft>
                <a:spcPts val="0"/>
              </a:spcAft>
              <a:buClr>
                <a:srgbClr val="000000"/>
              </a:buClr>
              <a:buSzPts val="1440"/>
              <a:buFont typeface="Noto Sans Symbols"/>
              <a:buChar char="●"/>
            </a:pPr>
            <a:r>
              <a:rPr lang="en-US" sz="3200" b="0" strike="noStrike">
                <a:solidFill>
                  <a:srgbClr val="000080"/>
                </a:solidFill>
                <a:latin typeface="Arial"/>
                <a:ea typeface="Arial"/>
                <a:cs typeface="Arial"/>
                <a:sym typeface="Arial"/>
              </a:rPr>
              <a:t> No pairing = loops</a:t>
            </a:r>
            <a:endParaRPr sz="3200" b="0"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1"/>
          <p:cNvPicPr preferRelativeResize="0"/>
          <p:nvPr/>
        </p:nvPicPr>
        <p:blipFill rotWithShape="1">
          <a:blip r:embed="rId3">
            <a:alphaModFix/>
          </a:blip>
          <a:srcRect/>
          <a:stretch/>
        </p:blipFill>
        <p:spPr>
          <a:xfrm>
            <a:off x="3595680" y="100080"/>
            <a:ext cx="5214960" cy="7348320"/>
          </a:xfrm>
          <a:prstGeom prst="rect">
            <a:avLst/>
          </a:prstGeom>
          <a:noFill/>
          <a:ln>
            <a:noFill/>
          </a:ln>
        </p:spPr>
      </p:pic>
      <p:sp>
        <p:nvSpPr>
          <p:cNvPr id="118" name="Google Shape;118;p21"/>
          <p:cNvSpPr/>
          <p:nvPr/>
        </p:nvSpPr>
        <p:spPr>
          <a:xfrm>
            <a:off x="0" y="5509800"/>
            <a:ext cx="4114800" cy="2093400"/>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000080"/>
          </a:solid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3200" b="0" strike="noStrike">
                <a:solidFill>
                  <a:srgbClr val="00DCFF"/>
                </a:solidFill>
                <a:latin typeface="Arial"/>
                <a:ea typeface="Arial"/>
                <a:cs typeface="Arial"/>
                <a:sym typeface="Arial"/>
              </a:rPr>
              <a:t>Variable regions in</a:t>
            </a:r>
            <a:endParaRPr sz="3200" b="0" strike="noStrike">
              <a:latin typeface="Arial"/>
              <a:ea typeface="Arial"/>
              <a:cs typeface="Arial"/>
              <a:sym typeface="Arial"/>
            </a:endParaRPr>
          </a:p>
          <a:p>
            <a:pPr marL="0" marR="0" lvl="0" indent="0" algn="l" rtl="0">
              <a:lnSpc>
                <a:spcPct val="93000"/>
              </a:lnSpc>
              <a:spcBef>
                <a:spcPts val="0"/>
              </a:spcBef>
              <a:spcAft>
                <a:spcPts val="0"/>
              </a:spcAft>
              <a:buNone/>
            </a:pPr>
            <a:r>
              <a:rPr lang="en-US" sz="3200" b="0" strike="noStrike">
                <a:solidFill>
                  <a:srgbClr val="00DCFF"/>
                </a:solidFill>
                <a:latin typeface="Arial"/>
                <a:ea typeface="Arial"/>
                <a:cs typeface="Arial"/>
                <a:sym typeface="Arial"/>
              </a:rPr>
              <a:t>the 16S rRNA. </a:t>
            </a:r>
            <a:endParaRPr sz="3200" b="0" strike="noStrike">
              <a:latin typeface="Arial"/>
              <a:ea typeface="Arial"/>
              <a:cs typeface="Arial"/>
              <a:sym typeface="Arial"/>
            </a:endParaRPr>
          </a:p>
          <a:p>
            <a:pPr marL="0" marR="0" lvl="0" indent="0" algn="l" rtl="0">
              <a:lnSpc>
                <a:spcPct val="93000"/>
              </a:lnSpc>
              <a:spcBef>
                <a:spcPts val="0"/>
              </a:spcBef>
              <a:spcAft>
                <a:spcPts val="0"/>
              </a:spcAft>
              <a:buNone/>
            </a:pPr>
            <a:r>
              <a:rPr lang="en-US" sz="3200" b="0" strike="noStrike">
                <a:solidFill>
                  <a:srgbClr val="FF0000"/>
                </a:solidFill>
                <a:latin typeface="Arial"/>
                <a:ea typeface="Arial"/>
                <a:cs typeface="Arial"/>
                <a:sym typeface="Arial"/>
              </a:rPr>
              <a:t>Vn – 9 regions</a:t>
            </a:r>
            <a:endParaRPr sz="3200" b="0" strike="noStrike">
              <a:latin typeface="Arial"/>
              <a:ea typeface="Arial"/>
              <a:cs typeface="Arial"/>
              <a:sym typeface="Arial"/>
            </a:endParaRPr>
          </a:p>
          <a:p>
            <a:pPr marL="0" marR="0" lvl="0" indent="0" algn="l" rtl="0">
              <a:lnSpc>
                <a:spcPct val="93000"/>
              </a:lnSpc>
              <a:spcBef>
                <a:spcPts val="0"/>
              </a:spcBef>
              <a:spcAft>
                <a:spcPts val="0"/>
              </a:spcAft>
              <a:buNone/>
            </a:pPr>
            <a:r>
              <a:rPr lang="en-US" sz="3200" b="0" strike="noStrike">
                <a:solidFill>
                  <a:srgbClr val="FFFF00"/>
                </a:solidFill>
                <a:latin typeface="Arial"/>
                <a:ea typeface="Arial"/>
                <a:cs typeface="Arial"/>
                <a:sym typeface="Arial"/>
              </a:rPr>
              <a:t>forward/rev primers</a:t>
            </a:r>
            <a:endParaRPr sz="3200" b="0" strike="noStrike">
              <a:latin typeface="Arial"/>
              <a:ea typeface="Arial"/>
              <a:cs typeface="Arial"/>
              <a:sym typeface="Arial"/>
            </a:endParaRPr>
          </a:p>
        </p:txBody>
      </p:sp>
      <p:sp>
        <p:nvSpPr>
          <p:cNvPr id="119" name="Google Shape;119;p21"/>
          <p:cNvSpPr/>
          <p:nvPr/>
        </p:nvSpPr>
        <p:spPr>
          <a:xfrm>
            <a:off x="7199280" y="5257800"/>
            <a:ext cx="1077840" cy="9064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2800" b="0" strike="noStrike">
                <a:solidFill>
                  <a:srgbClr val="FF0000"/>
                </a:solidFill>
                <a:latin typeface="Gill Sans"/>
                <a:ea typeface="Gill Sans"/>
                <a:cs typeface="Gill Sans"/>
                <a:sym typeface="Gill Sans"/>
              </a:rPr>
              <a:t>V1</a:t>
            </a:r>
            <a:endParaRPr sz="2800" b="0" strike="noStrike">
              <a:latin typeface="Arial"/>
              <a:ea typeface="Arial"/>
              <a:cs typeface="Arial"/>
              <a:sym typeface="Arial"/>
            </a:endParaRPr>
          </a:p>
        </p:txBody>
      </p:sp>
      <p:sp>
        <p:nvSpPr>
          <p:cNvPr id="120" name="Google Shape;120;p21"/>
          <p:cNvSpPr/>
          <p:nvPr/>
        </p:nvSpPr>
        <p:spPr>
          <a:xfrm>
            <a:off x="7250040" y="6327720"/>
            <a:ext cx="1549440" cy="9064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2800" b="0" strike="noStrike">
                <a:solidFill>
                  <a:srgbClr val="FF0000"/>
                </a:solidFill>
                <a:latin typeface="Gill Sans"/>
                <a:ea typeface="Gill Sans"/>
                <a:cs typeface="Gill Sans"/>
                <a:sym typeface="Gill Sans"/>
              </a:rPr>
              <a:t>V2</a:t>
            </a:r>
            <a:endParaRPr sz="2800" b="0" strike="noStrike">
              <a:latin typeface="Arial"/>
              <a:ea typeface="Arial"/>
              <a:cs typeface="Arial"/>
              <a:sym typeface="Arial"/>
            </a:endParaRPr>
          </a:p>
        </p:txBody>
      </p:sp>
      <p:sp>
        <p:nvSpPr>
          <p:cNvPr id="121" name="Google Shape;121;p21"/>
          <p:cNvSpPr/>
          <p:nvPr/>
        </p:nvSpPr>
        <p:spPr>
          <a:xfrm>
            <a:off x="3535200" y="4071960"/>
            <a:ext cx="1257480" cy="9064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2800" b="0" strike="noStrike">
                <a:solidFill>
                  <a:srgbClr val="FF0000"/>
                </a:solidFill>
                <a:latin typeface="Gill Sans"/>
                <a:ea typeface="Gill Sans"/>
                <a:cs typeface="Gill Sans"/>
                <a:sym typeface="Gill Sans"/>
              </a:rPr>
              <a:t>V3</a:t>
            </a:r>
            <a:endParaRPr sz="2800" b="0" strike="noStrike">
              <a:latin typeface="Arial"/>
              <a:ea typeface="Arial"/>
              <a:cs typeface="Arial"/>
              <a:sym typeface="Arial"/>
            </a:endParaRPr>
          </a:p>
        </p:txBody>
      </p:sp>
      <p:sp>
        <p:nvSpPr>
          <p:cNvPr id="122" name="Google Shape;122;p21"/>
          <p:cNvSpPr/>
          <p:nvPr/>
        </p:nvSpPr>
        <p:spPr>
          <a:xfrm>
            <a:off x="2660040" y="3299760"/>
            <a:ext cx="695160" cy="82404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2800" b="0" strike="noStrike">
                <a:solidFill>
                  <a:srgbClr val="FF0000"/>
                </a:solidFill>
                <a:latin typeface="Gill Sans"/>
                <a:ea typeface="Gill Sans"/>
                <a:cs typeface="Gill Sans"/>
                <a:sym typeface="Gill Sans"/>
              </a:rPr>
              <a:t>V4 </a:t>
            </a:r>
            <a:endParaRPr sz="2800" b="0" strike="noStrike">
              <a:latin typeface="Arial"/>
              <a:ea typeface="Arial"/>
              <a:cs typeface="Arial"/>
              <a:sym typeface="Arial"/>
            </a:endParaRPr>
          </a:p>
        </p:txBody>
      </p:sp>
      <p:sp>
        <p:nvSpPr>
          <p:cNvPr id="123" name="Google Shape;123;p21"/>
          <p:cNvSpPr/>
          <p:nvPr/>
        </p:nvSpPr>
        <p:spPr>
          <a:xfrm>
            <a:off x="4728960" y="607680"/>
            <a:ext cx="1263600" cy="9079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2800" b="0" strike="noStrike">
                <a:solidFill>
                  <a:srgbClr val="FF0000"/>
                </a:solidFill>
                <a:latin typeface="Gill Sans"/>
                <a:ea typeface="Gill Sans"/>
                <a:cs typeface="Gill Sans"/>
                <a:sym typeface="Gill Sans"/>
              </a:rPr>
              <a:t>V5</a:t>
            </a:r>
            <a:endParaRPr sz="2800" b="0" strike="noStrike">
              <a:latin typeface="Arial"/>
              <a:ea typeface="Arial"/>
              <a:cs typeface="Arial"/>
              <a:sym typeface="Arial"/>
            </a:endParaRPr>
          </a:p>
        </p:txBody>
      </p:sp>
      <p:sp>
        <p:nvSpPr>
          <p:cNvPr id="124" name="Google Shape;124;p21"/>
          <p:cNvSpPr/>
          <p:nvPr/>
        </p:nvSpPr>
        <p:spPr>
          <a:xfrm>
            <a:off x="5581080" y="396000"/>
            <a:ext cx="766800" cy="9079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2800" b="0" strike="noStrike">
                <a:solidFill>
                  <a:srgbClr val="FF0000"/>
                </a:solidFill>
                <a:latin typeface="Gill Sans"/>
                <a:ea typeface="Gill Sans"/>
                <a:cs typeface="Gill Sans"/>
                <a:sym typeface="Gill Sans"/>
              </a:rPr>
              <a:t>V6</a:t>
            </a:r>
            <a:endParaRPr sz="2800" b="0" strike="noStrike">
              <a:latin typeface="Arial"/>
              <a:ea typeface="Arial"/>
              <a:cs typeface="Arial"/>
              <a:sym typeface="Arial"/>
            </a:endParaRPr>
          </a:p>
        </p:txBody>
      </p:sp>
      <p:sp>
        <p:nvSpPr>
          <p:cNvPr id="125" name="Google Shape;125;p21"/>
          <p:cNvSpPr/>
          <p:nvPr/>
        </p:nvSpPr>
        <p:spPr>
          <a:xfrm>
            <a:off x="8229600" y="114480"/>
            <a:ext cx="1257480" cy="90612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2800" b="0" strike="noStrike">
                <a:solidFill>
                  <a:srgbClr val="FF0000"/>
                </a:solidFill>
                <a:latin typeface="Gill Sans"/>
                <a:ea typeface="Gill Sans"/>
                <a:cs typeface="Gill Sans"/>
                <a:sym typeface="Gill Sans"/>
              </a:rPr>
              <a:t>V7</a:t>
            </a:r>
            <a:endParaRPr sz="2800" b="0" strike="noStrike">
              <a:latin typeface="Arial"/>
              <a:ea typeface="Arial"/>
              <a:cs typeface="Arial"/>
              <a:sym typeface="Arial"/>
            </a:endParaRPr>
          </a:p>
        </p:txBody>
      </p:sp>
      <p:sp>
        <p:nvSpPr>
          <p:cNvPr id="126" name="Google Shape;126;p21"/>
          <p:cNvSpPr/>
          <p:nvPr/>
        </p:nvSpPr>
        <p:spPr>
          <a:xfrm>
            <a:off x="8769240" y="2139840"/>
            <a:ext cx="1263600" cy="9082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2800" b="0" strike="noStrike">
                <a:solidFill>
                  <a:srgbClr val="FF0000"/>
                </a:solidFill>
                <a:latin typeface="Gill Sans"/>
                <a:ea typeface="Gill Sans"/>
                <a:cs typeface="Gill Sans"/>
                <a:sym typeface="Gill Sans"/>
              </a:rPr>
              <a:t>V8</a:t>
            </a:r>
            <a:endParaRPr sz="2800" b="0" strike="noStrike">
              <a:latin typeface="Arial"/>
              <a:ea typeface="Arial"/>
              <a:cs typeface="Arial"/>
              <a:sym typeface="Arial"/>
            </a:endParaRPr>
          </a:p>
        </p:txBody>
      </p:sp>
      <p:sp>
        <p:nvSpPr>
          <p:cNvPr id="127" name="Google Shape;127;p21"/>
          <p:cNvSpPr/>
          <p:nvPr/>
        </p:nvSpPr>
        <p:spPr>
          <a:xfrm>
            <a:off x="8506800" y="3862800"/>
            <a:ext cx="1257480" cy="90648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2800" b="0" strike="noStrike">
                <a:solidFill>
                  <a:srgbClr val="FF0000"/>
                </a:solidFill>
                <a:latin typeface="Gill Sans"/>
                <a:ea typeface="Gill Sans"/>
                <a:cs typeface="Gill Sans"/>
                <a:sym typeface="Gill Sans"/>
              </a:rPr>
              <a:t>V9</a:t>
            </a:r>
            <a:endParaRPr sz="2800" b="0" strike="noStrike">
              <a:latin typeface="Arial"/>
              <a:ea typeface="Arial"/>
              <a:cs typeface="Arial"/>
              <a:sym typeface="Arial"/>
            </a:endParaRPr>
          </a:p>
        </p:txBody>
      </p:sp>
      <p:sp>
        <p:nvSpPr>
          <p:cNvPr id="128" name="Google Shape;128;p21"/>
          <p:cNvSpPr/>
          <p:nvPr/>
        </p:nvSpPr>
        <p:spPr>
          <a:xfrm>
            <a:off x="6858000" y="5029200"/>
            <a:ext cx="685800" cy="228600"/>
          </a:xfrm>
          <a:prstGeom prst="ellipse">
            <a:avLst/>
          </a:prstGeom>
          <a:noFill/>
          <a:ln w="54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5651640" y="6145200"/>
            <a:ext cx="1663560" cy="1387440"/>
          </a:xfrm>
          <a:prstGeom prst="ellipse">
            <a:avLst/>
          </a:prstGeom>
          <a:noFill/>
          <a:ln w="54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4114800" y="3794040"/>
            <a:ext cx="1541520" cy="549360"/>
          </a:xfrm>
          <a:prstGeom prst="ellipse">
            <a:avLst/>
          </a:prstGeom>
          <a:noFill/>
          <a:ln w="54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6629400" y="3449520"/>
            <a:ext cx="2108160" cy="549360"/>
          </a:xfrm>
          <a:prstGeom prst="ellipse">
            <a:avLst/>
          </a:prstGeom>
          <a:noFill/>
          <a:ln w="54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3200400" y="1760400"/>
            <a:ext cx="1600200" cy="1897200"/>
          </a:xfrm>
          <a:prstGeom prst="ellipse">
            <a:avLst/>
          </a:prstGeom>
          <a:noFill/>
          <a:ln w="54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5573880" y="1679400"/>
            <a:ext cx="769680" cy="1108080"/>
          </a:xfrm>
          <a:prstGeom prst="ellipse">
            <a:avLst/>
          </a:prstGeom>
          <a:noFill/>
          <a:ln w="54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5715000" y="816120"/>
            <a:ext cx="1336680" cy="676080"/>
          </a:xfrm>
          <a:prstGeom prst="ellipse">
            <a:avLst/>
          </a:prstGeom>
          <a:noFill/>
          <a:ln w="54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21"/>
          <p:cNvCxnSpPr/>
          <p:nvPr/>
        </p:nvCxnSpPr>
        <p:spPr>
          <a:xfrm>
            <a:off x="5257800" y="1093680"/>
            <a:ext cx="457200" cy="685800"/>
          </a:xfrm>
          <a:prstGeom prst="straightConnector1">
            <a:avLst/>
          </a:prstGeom>
          <a:noFill/>
          <a:ln w="54700" cap="flat" cmpd="sng">
            <a:solidFill>
              <a:srgbClr val="FF0000"/>
            </a:solidFill>
            <a:prstDash val="solid"/>
            <a:round/>
            <a:headEnd type="none" w="sm" len="sm"/>
            <a:tailEnd type="none" w="sm" len="sm"/>
          </a:ln>
        </p:spPr>
      </p:cxnSp>
      <p:sp>
        <p:nvSpPr>
          <p:cNvPr id="136" name="Google Shape;136;p21"/>
          <p:cNvSpPr/>
          <p:nvPr/>
        </p:nvSpPr>
        <p:spPr>
          <a:xfrm>
            <a:off x="7323120" y="193680"/>
            <a:ext cx="870120" cy="341280"/>
          </a:xfrm>
          <a:prstGeom prst="ellipse">
            <a:avLst/>
          </a:prstGeom>
          <a:noFill/>
          <a:ln w="54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445520" y="1463760"/>
            <a:ext cx="1492200" cy="981000"/>
          </a:xfrm>
          <a:prstGeom prst="ellipse">
            <a:avLst/>
          </a:prstGeom>
          <a:noFill/>
          <a:ln w="547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21"/>
          <p:cNvGrpSpPr/>
          <p:nvPr/>
        </p:nvGrpSpPr>
        <p:grpSpPr>
          <a:xfrm>
            <a:off x="5848200" y="3195720"/>
            <a:ext cx="336600" cy="261720"/>
            <a:chOff x="5848200" y="3195720"/>
            <a:chExt cx="336600" cy="261720"/>
          </a:xfrm>
        </p:grpSpPr>
        <p:cxnSp>
          <p:nvCxnSpPr>
            <p:cNvPr id="139" name="Google Shape;139;p21"/>
            <p:cNvCxnSpPr/>
            <p:nvPr/>
          </p:nvCxnSpPr>
          <p:spPr>
            <a:xfrm rot="10800000">
              <a:off x="5848200" y="3325680"/>
              <a:ext cx="139680" cy="131760"/>
            </a:xfrm>
            <a:prstGeom prst="straightConnector1">
              <a:avLst/>
            </a:prstGeom>
            <a:noFill/>
            <a:ln w="73075" cap="flat" cmpd="sng">
              <a:solidFill>
                <a:srgbClr val="FFFF00"/>
              </a:solidFill>
              <a:prstDash val="solid"/>
              <a:round/>
              <a:headEnd type="none" w="sm" len="sm"/>
              <a:tailEnd type="none" w="sm" len="sm"/>
            </a:ln>
          </p:spPr>
        </p:cxnSp>
        <p:cxnSp>
          <p:nvCxnSpPr>
            <p:cNvPr id="140" name="Google Shape;140;p21"/>
            <p:cNvCxnSpPr/>
            <p:nvPr/>
          </p:nvCxnSpPr>
          <p:spPr>
            <a:xfrm flipH="1">
              <a:off x="5850000" y="3314880"/>
              <a:ext cx="318960" cy="15840"/>
            </a:xfrm>
            <a:prstGeom prst="straightConnector1">
              <a:avLst/>
            </a:prstGeom>
            <a:noFill/>
            <a:ln w="73075" cap="flat" cmpd="sng">
              <a:solidFill>
                <a:srgbClr val="FFFF00"/>
              </a:solidFill>
              <a:prstDash val="solid"/>
              <a:round/>
              <a:headEnd type="none" w="sm" len="sm"/>
              <a:tailEnd type="none" w="sm" len="sm"/>
            </a:ln>
          </p:spPr>
        </p:cxnSp>
        <p:cxnSp>
          <p:nvCxnSpPr>
            <p:cNvPr id="141" name="Google Shape;141;p21"/>
            <p:cNvCxnSpPr/>
            <p:nvPr/>
          </p:nvCxnSpPr>
          <p:spPr>
            <a:xfrm flipH="1">
              <a:off x="5865840" y="3216240"/>
              <a:ext cx="318960" cy="7920"/>
            </a:xfrm>
            <a:prstGeom prst="straightConnector1">
              <a:avLst/>
            </a:prstGeom>
            <a:noFill/>
            <a:ln w="73075" cap="flat" cmpd="sng">
              <a:solidFill>
                <a:srgbClr val="FFFF00"/>
              </a:solidFill>
              <a:prstDash val="solid"/>
              <a:round/>
              <a:headEnd type="none" w="sm" len="sm"/>
              <a:tailEnd type="none" w="sm" len="sm"/>
            </a:ln>
          </p:spPr>
        </p:cxnSp>
        <p:cxnSp>
          <p:nvCxnSpPr>
            <p:cNvPr id="142" name="Google Shape;142;p21"/>
            <p:cNvCxnSpPr/>
            <p:nvPr/>
          </p:nvCxnSpPr>
          <p:spPr>
            <a:xfrm rot="10800000" flipH="1">
              <a:off x="6164280" y="3195720"/>
              <a:ext cx="7920" cy="123840"/>
            </a:xfrm>
            <a:prstGeom prst="straightConnector1">
              <a:avLst/>
            </a:prstGeom>
            <a:noFill/>
            <a:ln w="73075" cap="flat" cmpd="sng">
              <a:solidFill>
                <a:srgbClr val="FFFF00"/>
              </a:solidFill>
              <a:prstDash val="solid"/>
              <a:round/>
              <a:headEnd type="none" w="sm" len="sm"/>
              <a:tailEnd type="none" w="sm" len="sm"/>
            </a:ln>
          </p:spPr>
        </p:cxnSp>
      </p:grpSp>
      <p:grpSp>
        <p:nvGrpSpPr>
          <p:cNvPr id="143" name="Google Shape;143;p21"/>
          <p:cNvGrpSpPr/>
          <p:nvPr/>
        </p:nvGrpSpPr>
        <p:grpSpPr>
          <a:xfrm>
            <a:off x="5151600" y="1398600"/>
            <a:ext cx="228600" cy="816120"/>
            <a:chOff x="5151600" y="1398600"/>
            <a:chExt cx="228600" cy="816120"/>
          </a:xfrm>
        </p:grpSpPr>
        <p:cxnSp>
          <p:nvCxnSpPr>
            <p:cNvPr id="144" name="Google Shape;144;p21"/>
            <p:cNvCxnSpPr/>
            <p:nvPr/>
          </p:nvCxnSpPr>
          <p:spPr>
            <a:xfrm rot="10800000" flipH="1">
              <a:off x="5208480" y="1622520"/>
              <a:ext cx="1800" cy="156960"/>
            </a:xfrm>
            <a:prstGeom prst="straightConnector1">
              <a:avLst/>
            </a:prstGeom>
            <a:noFill/>
            <a:ln w="73075" cap="flat" cmpd="sng">
              <a:solidFill>
                <a:srgbClr val="FFFF00"/>
              </a:solidFill>
              <a:prstDash val="solid"/>
              <a:round/>
              <a:headEnd type="none" w="sm" len="sm"/>
              <a:tailEnd type="none" w="sm" len="sm"/>
            </a:ln>
          </p:spPr>
        </p:cxnSp>
        <p:cxnSp>
          <p:nvCxnSpPr>
            <p:cNvPr id="145" name="Google Shape;145;p21"/>
            <p:cNvCxnSpPr/>
            <p:nvPr/>
          </p:nvCxnSpPr>
          <p:spPr>
            <a:xfrm rot="10800000" flipH="1">
              <a:off x="5307120" y="1646280"/>
              <a:ext cx="1440" cy="156960"/>
            </a:xfrm>
            <a:prstGeom prst="straightConnector1">
              <a:avLst/>
            </a:prstGeom>
            <a:noFill/>
            <a:ln w="73075" cap="flat" cmpd="sng">
              <a:solidFill>
                <a:srgbClr val="FFFF00"/>
              </a:solidFill>
              <a:prstDash val="solid"/>
              <a:round/>
              <a:headEnd type="none" w="sm" len="sm"/>
              <a:tailEnd type="none" w="sm" len="sm"/>
            </a:ln>
          </p:spPr>
        </p:cxnSp>
        <p:sp>
          <p:nvSpPr>
            <p:cNvPr id="146" name="Google Shape;146;p21"/>
            <p:cNvSpPr/>
            <p:nvPr/>
          </p:nvSpPr>
          <p:spPr>
            <a:xfrm>
              <a:off x="5151600" y="1398600"/>
              <a:ext cx="228600" cy="228600"/>
            </a:xfrm>
            <a:prstGeom prst="ellipse">
              <a:avLst/>
            </a:prstGeom>
            <a:noFill/>
            <a:ln w="547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21"/>
            <p:cNvCxnSpPr/>
            <p:nvPr/>
          </p:nvCxnSpPr>
          <p:spPr>
            <a:xfrm>
              <a:off x="5307120" y="1749600"/>
              <a:ext cx="48960" cy="106200"/>
            </a:xfrm>
            <a:prstGeom prst="straightConnector1">
              <a:avLst/>
            </a:prstGeom>
            <a:noFill/>
            <a:ln w="73075" cap="flat" cmpd="sng">
              <a:solidFill>
                <a:srgbClr val="FFFF00"/>
              </a:solidFill>
              <a:prstDash val="solid"/>
              <a:round/>
              <a:headEnd type="none" w="sm" len="sm"/>
              <a:tailEnd type="none" w="sm" len="sm"/>
            </a:ln>
          </p:spPr>
        </p:cxnSp>
        <p:cxnSp>
          <p:nvCxnSpPr>
            <p:cNvPr id="148" name="Google Shape;148;p21"/>
            <p:cNvCxnSpPr/>
            <p:nvPr/>
          </p:nvCxnSpPr>
          <p:spPr>
            <a:xfrm rot="10800000" flipH="1">
              <a:off x="5307120" y="1851120"/>
              <a:ext cx="48960" cy="115920"/>
            </a:xfrm>
            <a:prstGeom prst="straightConnector1">
              <a:avLst/>
            </a:prstGeom>
            <a:noFill/>
            <a:ln w="73075" cap="flat" cmpd="sng">
              <a:solidFill>
                <a:srgbClr val="FFFF00"/>
              </a:solidFill>
              <a:prstDash val="solid"/>
              <a:round/>
              <a:headEnd type="none" w="sm" len="sm"/>
              <a:tailEnd type="none" w="sm" len="sm"/>
            </a:ln>
          </p:spPr>
        </p:cxnSp>
        <p:cxnSp>
          <p:nvCxnSpPr>
            <p:cNvPr id="149" name="Google Shape;149;p21"/>
            <p:cNvCxnSpPr/>
            <p:nvPr/>
          </p:nvCxnSpPr>
          <p:spPr>
            <a:xfrm flipH="1">
              <a:off x="5293800" y="1962000"/>
              <a:ext cx="17640" cy="252720"/>
            </a:xfrm>
            <a:prstGeom prst="straightConnector1">
              <a:avLst/>
            </a:prstGeom>
            <a:noFill/>
            <a:ln w="73075" cap="flat" cmpd="sng">
              <a:solidFill>
                <a:srgbClr val="FFFF00"/>
              </a:solidFill>
              <a:prstDash val="solid"/>
              <a:round/>
              <a:headEnd type="none" w="sm" len="sm"/>
              <a:tailEnd type="none" w="sm" len="sm"/>
            </a:ln>
          </p:spPr>
        </p:cxnSp>
      </p:grpSp>
      <p:sp>
        <p:nvSpPr>
          <p:cNvPr id="150" name="Google Shape;150;p21"/>
          <p:cNvSpPr/>
          <p:nvPr/>
        </p:nvSpPr>
        <p:spPr>
          <a:xfrm>
            <a:off x="360" y="360"/>
            <a:ext cx="2971800" cy="2971800"/>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A81933"/>
          </a:solidFill>
          <a:ln>
            <a:noFill/>
          </a:ln>
        </p:spPr>
        <p:txBody>
          <a:bodyPr spcFirstLastPara="1" wrap="square" lIns="90000" tIns="45000" rIns="90000" bIns="45000" anchor="t" anchorCtr="0">
            <a:noAutofit/>
          </a:bodyPr>
          <a:lstStyle/>
          <a:p>
            <a:pPr marL="0" marR="0" lvl="0" indent="0" algn="l" rtl="0">
              <a:lnSpc>
                <a:spcPct val="93000"/>
              </a:lnSpc>
              <a:spcBef>
                <a:spcPts val="0"/>
              </a:spcBef>
              <a:spcAft>
                <a:spcPts val="0"/>
              </a:spcAft>
              <a:buNone/>
            </a:pPr>
            <a:r>
              <a:rPr lang="en-US" sz="4400" b="0" i="1" strike="noStrike">
                <a:solidFill>
                  <a:srgbClr val="D2C694"/>
                </a:solidFill>
                <a:latin typeface="Arial"/>
                <a:ea typeface="Arial"/>
                <a:cs typeface="Arial"/>
                <a:sym typeface="Arial"/>
              </a:rPr>
              <a:t>E. coli</a:t>
            </a:r>
            <a:endParaRPr sz="4400" b="0" strike="noStrike">
              <a:latin typeface="Arial"/>
              <a:ea typeface="Arial"/>
              <a:cs typeface="Arial"/>
              <a:sym typeface="Arial"/>
            </a:endParaRPr>
          </a:p>
          <a:p>
            <a:pPr marL="0" marR="0" lvl="0" indent="0" algn="l" rtl="0">
              <a:lnSpc>
                <a:spcPct val="93000"/>
              </a:lnSpc>
              <a:spcBef>
                <a:spcPts val="0"/>
              </a:spcBef>
              <a:spcAft>
                <a:spcPts val="0"/>
              </a:spcAft>
              <a:buNone/>
            </a:pPr>
            <a:r>
              <a:rPr lang="en-US" sz="4400" b="0" strike="noStrike">
                <a:solidFill>
                  <a:srgbClr val="D2C694"/>
                </a:solidFill>
                <a:latin typeface="Arial"/>
                <a:ea typeface="Arial"/>
                <a:cs typeface="Arial"/>
                <a:sym typeface="Arial"/>
              </a:rPr>
              <a:t>16S rRNA secondary structure</a:t>
            </a:r>
            <a:endParaRPr sz="4400" b="0"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 y="-121231"/>
            <a:ext cx="5425907" cy="1096006"/>
          </a:xfrm>
        </p:spPr>
        <p:txBody>
          <a:bodyPr/>
          <a:lstStyle/>
          <a:p>
            <a:pPr algn="ctr"/>
            <a:r>
              <a:rPr lang="en-US">
                <a:latin typeface="Times New Roman" panose="02020603050405020304" pitchFamily="18" charset="0"/>
                <a:cs typeface="Times New Roman" panose="02020603050405020304" pitchFamily="18" charset="0"/>
              </a:rPr>
              <a:t>16s metagenomics </a:t>
            </a:r>
          </a:p>
        </p:txBody>
      </p:sp>
      <p:sp>
        <p:nvSpPr>
          <p:cNvPr id="5" name="TextBox 3"/>
          <p:cNvSpPr txBox="1">
            <a:spLocks noChangeArrowheads="1"/>
          </p:cNvSpPr>
          <p:nvPr/>
        </p:nvSpPr>
        <p:spPr bwMode="auto">
          <a:xfrm>
            <a:off x="149660" y="940638"/>
            <a:ext cx="8840080" cy="70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indent="0"/>
            <a:r>
              <a:rPr lang="en-US" sz="1984">
                <a:latin typeface="Times New Roman" panose="02020603050405020304" pitchFamily="18" charset="0"/>
                <a:cs typeface="Times New Roman" panose="02020603050405020304" pitchFamily="18" charset="0"/>
              </a:rPr>
              <a:t>Metagenomics involves sequencing all the microbial genetic material present within an environmental sample.</a:t>
            </a:r>
          </a:p>
        </p:txBody>
      </p:sp>
      <p:pic>
        <p:nvPicPr>
          <p:cNvPr id="6" name="Picture 4" descr="https://lh3.googleusercontent.com/8b2edMQ70ikj6EpouaddkEGDl7BaE4H1rAlKOaT2K8lR90Bp2yotBrkanMVlYT7l9KUnHSDF1A2G5Se20jPdbIvHecdVsY8hWeFl2jld92Gsz6GTjk9DCxaB4zJOarHz0ObsLYZvfahbn4agj_WeFcoVSdlW2LtkU4-TPb-DCIC9LcrzOvlUuSHjzmt9No-UMAO3MX0g_5XOXZ1thYU4x2E6qMHrdC2vIUc6od2P2bub8eBkXQfDBVdORJkhO5_gW8MRHYD8eIQ2n4oCxlC0U9SmYVscfqUl1a7DB5xBN4jj_DiW5GjUiinrOtesmLTGEiSOM9EBOA5eSpk2cr8dGZgGpwWwG89JBNjinsKxZBDot1ZQQxD59GOLPV2vJ3HOJyq8bOYxI3QZo_6DPm3dHmHNesT6QGiY4DQq3OkfMn_BDWU8sRrAaJfAtLEvTrbZHFO6DLkQ7FJeUpDmjuEsCiAuP6atI2sgFP10F_E-747axTfrf2-VNn_MFXWufnCJmTiYWlUAH8E26z6Y1iKy_3gB4-E0Fey77WZ6m-RB7Cg9RJny7_DZdjF2AbvAqb5d6weO=w1065-h599-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99" y="2134336"/>
            <a:ext cx="1626820" cy="93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6" descr="data:image/jpeg;base64,/9j/4AAQSkZJRgABAQAAAQABAAD/2wCEAAkGBxMTEhUTExMWFhUWGBoaGRgYFx8gIBkgIB0aIB8fHh4dHSggHRslHxkaITUhJSkrLi4uGiAzODMtNygtLisBCgoKDg0OGxAQGzImICUvLy8yLS81LS0wLTctLTctKy0tMi0tLS0tLS01Ly0tLy8tLS0tLS0tLy0tLS0vLy0tLf/AABEIAMIBAwMBIgACEQEDEQH/xAAcAAACAgMBAQAAAAAAAAAAAAAFBgMEAAIHAQj/xABAEAACAQMDAgQEBAQFAwIHAQABAhEDEiEABDEFQRMiUWEGMnGBI0KRoRRSscEHFWLR8DNy4YLxNHOSorLC0iT/xAAaAQADAQEBAQAAAAAAAAAAAAABAgMEAAUG/8QANxEAAQMCAwUHAwIFBQAAAAAAAQACEQMhEjHwBEFRYYETcZGhsdHhIsHxMjMUI0JSwgVicoKy/9oADAMBAAIRAxEAPwBORfUamVdTgrGY7/tx31LSUMDGvoWr5J71ElPUgp6wUz9PbU1OjOrNUXHeoyIGsU6utQEa9HT2I8oJ+mnUu0CqXDUoUfTVpukPIAhvvx+uvNvsy5gccTrgQlL2wqt2tJOje46SirPijHPlx6YMyf01TpbRZ5J5mAf+e+gHtQa8EIfOvVI1M+2M6jsgxp2uVFodeHVxkAHEj1/4dRMp9P002IJQ6VXOvI1IEPMawroynlRka01OKZ9P01q1MxMH9NcSEQVEBrI1YTaMRMGPodWqPTiYgi4mLf76GMLi4BCzrUjVirTjXtHaO4JUSBokpg4KpGvHOrtLYsxiI+utKmya4rGR6HQsU2MSqWvDqd9uwmQcEKfYkwAfSda1NuysUYQwIUz2JEj9tDGJiVQKAjXhGrLbYzEjHJ7ahYaayIKhI1Gy6nK60YaUhUBVV11A66uONQOukIV2uVW3WamK680kKuJM9XZ1yJyoHfH9P7asUWk5cFhiOM+36HVVN5VCHAbmRd5hPfHprNvuabcKxJ9pOfpHfXntcRksjqci6kNRWwQQRMn39h66m2m3BIJcjjNuPfPqNbbXZFxMRHIPfnIn/mNEqXS3gMsEwYB7SI7fXVhVjeolloVfbupYAsbQcn/kY/8AOrm73QwFfA9Bkx/7ardT6dVoLeCGWBJH5eO3HPf66iW5gGK9gQZCx7hcE/XMxodrIncpnZlHVqkm4hjPr3j6R/fVna1akAhWsJi5R+w9NYNktoOSMnzNgdyOOfvqxT6mwSBAgQIM4x9p/TTdq0JTSc6wCtp05cXc5JmRIzHtqn1KuQbQLRAx9v6Z1g6hULYVmjkASIj1Gf8Ak60odVCsbGtnMvkAHBHPzfWIzgaR1WdyanszgbmVTRajEBUYg97Sceo1cpbQgG5ArRIk5Opqm/qgGxyRbKgSC2I47do741709WY0b3g1KqIwkmPN55nMwCPvqrHyCQMuaLqLihVbdLEMokf39I9NT7NqYW4qc8ZMf19xq31TbU/D3m5tkUdz4VNBABAKLH6knvGpaexBZqSq1yHzKYhTzGOcR+3GkpVg8TcfiVR2zgWPkqI8O6Qp4kxP+/Oq1fdAYCjv2+nJ9ef10VehUTLMEBgC3IzP7e2odyKdNiRTVnXucCfYAmD/AMgaltG1NptxOJhUpbKCYbcoaN/gKVCkHhRH699EVpVGp+VbCOLzAgnn15nnVbb7hy5qugWFaCEzcR5ST/v7xqV90jgtLU8iCJOM3BRPIM/qdI3aMYmD1+EztmDTHoiH8E4piLWiDCm48Se47ngeuhlHrCq9xa4iYXsZmZHt9dV6NV6dYKsy0QTgMP5s4AInGo9zt6CVPNksS13KCeIAyeD/ALY04nel7JuSzcdSuYAKozzaP3/21tQ3lT8ouERImBn2wNB9ztqgl5/LmcRPYep0Ro7Wox8OiQVjLHCjAJJMxPbTlxR7FsIh0bq60z5VySLsSft7f+NEOodTNRSxVSR2gT+8RH9h6xoJtdgSwZ3EO1t0kCJyT3wM+mdFfA2bZXcOpUgQwAyMkmQcfftqDntY/ET6/ZBzBEQg+5d3FZUUkPSEwOCpNpxwZb9tRVKdWo5cz5hSJME5Un9OY++jO2KV6ho7doYEwf5lAycgAZjn11U3S1qTCmyVAOGJmGOYzx+h9dahXL5c0X366JGsDba1YKhuqS01UZcES3GP0M8eupttt6aiXR3DZWD2+3J/21m76Q/Ii4gcm3BxBJweefY6vdL3PgW+Yl7YUiIUeg/X20TWJGaLmkBUNxt70BSgywYnuefXJPuB+mhVWmQYIj2OmT+NYtgEsSWe7kt7HBkY9Y741nURTZFV/nOQ9ongYMcgZH21WnVAsVP6gckqMutWo+a04MTEHiJ7DRltsmfDIaQQCxGccwSIzj66HbtwGK3KfLwF4Mccnzcd8EnQqVf7VqpCV4OlMeGWPrrNUalRgSFmBjAPb9de6j2j+KvgKL1t/Ti0ZM8n9vzYA1Z3O9pqIWBEcYk9z6dvbnTd8N9eVqMGkpdBDmFCMDMHj276t7zqm0o06lantULIvAVVDMSIAgGSTA4xnWNwNxBtoISJCQKPVb2CkgCCSY5gHGMyeOf00dq7tg0EwZHb3yD6chZ/rqt8YbCl/EbdVSypXZrlTAERxjmTH76B9SpOlY0pJYLMQZt4zjsZ+2pUqtOpGDO/fYpy2RJyhNa9Tg4bMH6EkkQZ9iMe41tUp1NyyCmpZmPm5MYAuPosGf20jrXdSc8e86LdF+JKtCoGUzBmDx9++rRGYSGlvCeKPwwKVOoK5uB+WJGR6AHMiP00N3nTDRoqaalixJaoZnj5Y457+x0d+H+ueMzsovaQCOAoyZ+kwJPbV/qhrWyAF59D3jn7/wBdSNXc7lyUIcCucrUrg2maa8liOBmT9yNb7bqaUnJtVie8T9+P6dxpo3bkUizUyV7zwO2P6Y0qru0RwPDSJgkiY9YJET++dVxAGAmH1C4Vnc9QvLEZU3SROTMwCOOR9vtor0+g9a16k0/CcMPKSXE8kTPfnudXrqfhI1OigRiSSYBHuIP141H1RqaUwVm8wBYZMSJJnP66ZpFOS3XRLjxQIQTqrFaFWlk37sPIBypdTP6f01Lt6tR6tYoSGqVWk/6baYUZxkg59dXm6hTi1fO3vED6zkYHqZ414dpXcstKnbIMk3QvfB+xxnTCu0ZpsJOSLdO2Ks0m9+YUxkgR6CAPaNUn6IzVXIDCCTkAzIgYzxxn/wA6u0AaaKJLsMswMBiB9Z76r7DfeG7XJUJJEtdjic+w494+usr64kwLKgpnPehw6UZtZLbZmcZ7ERE9hj0yRoX1fpbUkvvBUgn58w1uYPMkg4Aifvpq6tufEpl/wiVggDJGfQRyBP8AXGlqhujuXWllg588C2AWJILZ8o5E8YHbVGPDhO5CHBT/AA2KFRH8Sr4bKPLUYheTwBzHsPQaB7utWeoVpS0GLhmYLANMYEHRvr1GgiNRoUlaIiqzi+Bg+W0ckHg8aXtqSkkmAY7+okftqjSx4kFSeX0yfpUu3VS9tVmhcmQWEjgCJMY+b30R/wAyJ+VY9jAWO4tHMx9tCq+44I41vfI0HMBtuUu3fnkrB3tR6yliLAAoANoA4Jj17z66r1dlUVQ3JYjIzIM9u/A/fnWlDbOVi0yO8HI9dEKW3r0wDBg9jwZH7Eg84OdM9nD8otrwfqWmwptTJZWC85/McDgfWfbRXadWPDKGGQCOCfQjiIn21NsehGsgamTTjFpkie8HBPPIPrpl6D8IUlSay+JUbBEwAPYf30uLDdayaVQWF0idU3kgyIBPFrRj3jBiFPbzTqr0vbK9Xw3tRagaCfyn0m4+w10PqXwJtjAF6Rkm8t/Wfbj00qbv4TZDdSBZRdMxJieAM9seuixgiWOSvdm1wQjqPTqqOKIN4IkMpPrye451A3kJRWF8nhR2Eyw7L3yWPl0yVtmKNgqG9jlUg+WO/Ju+3r31EKtEEMUpfKAA5kviWYzPePt76DtoaDl7LmU3EJSd2ZLItYkZEcRAlpyMd+5ycag6dsyxlvLSHLYk/wC8nTVva+3dVlaVQm4seDnvAIAJj6gfTQTe1ABK2rAhQCMdhyQY98j30RWDxAWmlSzlXkrQIW0AdoBj7znXulx6kGIYx3HB/bWaEc0/ZU+GvBMlCn4SvNQoHAQgRkSc5BgiedWeqIBRplnuValO73gzBj1HfWvVPhXcFiyunhLxc8R+g51bo/D1UBVWtSqyJIzA44bI7xEapQ2kgGYuR5LPWoCRfJU/jLdeLu9nUQ4lsjkcE/tobvdxd1FWPJo5P3OdXepbR0ZTUpP5DgrkZEfX9tQUttNRnscMQF86kQPYHJydI1tEAADKfMJcDo6R5oV0feWUhwxcEKGWQLSQWOMzIx7HRvp/w34hud+SJFNLQJ+0D6Rr2h01FsV6VQqMXJjGJgnvJBz6jTQ/Saiyis5ScMFgzEZB+vIOmqvtLLnnkrNaSbrXZdOoUQy0qjhm59WEkAAmMSGJABOoupV6kirSqFqayI9M4BweCeOeNXN505EXImSMMBgAAQhJukqMCQOdLPXN6GcgMqmmpZQXUhcqFEl4uC5gYzj114lQkvh1z8a7lqZTbFgjOz+IGVVFYlgMZHzcRIPsWJ+2he76RSFXxJPhkixPTBMEtjGBOhD79WMEsxUABmaZ47Dk59/qcQW2e+akzU6nmUtEQYmOANWpE0ziGvlRqUgckydBoURcsZ9Dn1m0qM8cfvqg/QTVaVq3Up+Y8+4+399BP48IYwsSQRBmT/TJGPf0wx9K3fkWrTZvm+UAy0HPaI7+utbHl13LG+ngyVin0NRVR7Utp+zAk/lzMMc+kavHaKZarVhRmJySf6aA7/q8li7uqC4F1HJLL5fNz3yP6nUWy6q5FwLG41IVYiwCJBYzddIg/wAwwMHWOpVLjJXqU9iAbc3TDu9/t18qpcZKg3T/ACmcHtmB3A76pL/DVAiMHiMgHLMScycSpDDHOO2hLtSIEfhuTNr8XRgsCJx5hjEn2g1ahCkA4YeUTMH5QGgfNliTE5knQa47ipvoFuYRXfbKoP8A4ZjkL+HMGTbgYwsMkkmO09tSbYEqEpUgGrGGIyTaSCSewBBH++hFHqZWCoIkAibpMYVATNxyeI754g/03eGrmxwUm1zi+4EeU8EZJ7+pPoxc7DBHh90raUusvNp0Y0QLyCWOVWWAxEXNlmj6DnHfVhNskjwkpDw4XIUH1ImDn6ZHcjUtLdOpILKpC3TMgDiZwQv3Mme2q9XqdeqKhAW2m1tttxc2gzMEMpvB5Go9pUabNhXNC31IVt/hceOtWt4SS1wppMvABEqMATBIj1ydHaNeiASjXWwLQLSfrIlfNc0ew5J0FToNRy1U1CoAAhh/1YAIBtwP6YGNFTXKfL4as0FixuLYgtIgYmIn2jI1OtUdVcMTtdUzKTWCwUR6kWgP+GgHlJBtNscGVMzBAaBj7a3eg60jY8ypYKAQwADAZIMCFVpxzzoXuS1RYeGySwWePNHAgZ4u9PXiv1J1qLVh2FR1RWIY5AOWE54NtoIUzB41NoaHRaPlULQRZVNn1d6GKdWKdoNjSbWaPXGTONS1/ijcAsiv4USSQBEkHHv6/fUFfplN2pm6pTM2sZBUW/LnA+YqIHo2NQ7zaVFcLeSpLCWEFgDAIIIjEC7iJzrWyqIz16e6g6g0ukhGOj/Fu6p1Aak1aUQ0fMoHcYmTzmRnto9/nhcVCEgAKUAIllY8kPEmQROOGjjSv0z4cTw/EcmldaBHMclSDMlse4j/AE6L9UFVqLLeHsDEkkErIAAkLAMXYB5HPGnpbQ0VMOvPwzU6mzHDIUPU+oU6yNVCqxMBairMLPm9BFzRAk4zMTpc3vUFVrSKikHCP/KpHBJ8kxMj+XU+06e0MSaiEFbFZltuL4LLm4cnH951t03oNdT4tSkNyIHhqHUqw5uaSDaBHzDkjGNav1mZy1v194YcAhA6O88wBIBsHmukLyTjEMSffnnVLqVd6bB1eQRzAkEHIOB39QP21F1Y0iwKIVaAHBwAwOYEnHaMRGh7oe851U08LlRp3r1N84xPr/znWawbae37azSFgJkpsQXQVeio8MblqjEAM4Hl5MgA8QZMDgaaumeBSouqlrV/IpN4J9Tg5xj20nfDGz8NaW5qBhcB4cCQYjJNshskwDIzpi2lPcHzpKgx+aYk8mYBiTx39dZar3NlvjujXkiGgqatundVUXDIFpABI+syCI/Xtojt+kAMbRCrm4iCxxk9yPUepx6ahrKyqPO1oF5ZqcSBwpMDmJJHpkZOvPGYsCxPmNpEmCLTg+b/AFAT9fY6g7aADbz1rPgi2nxVneVaVIobCalxBJBntgKIJMRwMSJI1CnVnUyxlUJDMpmATHcCQncyRj115WqU3lmChlQr4hpgnIyFzeItB7YiJnI7eikZuY1VX8NUDEBicBStvMjn2HOdGhXkQdchrf47qIAtGta4Et5awZW8scNgCpIPEmeCOBjjOkvqHwrtWDmnVKsv+sFc8CCvcf6hxxqz1EX1WQvc10d/ICJ7gEQVMzyDqlR6exMlgoJkJcAGIiTnBXA/fVWv3jJE0MRgKPZ/Cvg+as4tI8pGJHqJI7AxiNENj08VWRqXiVFR1SWIhi0jMnJjsvb6ic3W4LXLLGxlDTBDTyZPPp9I1JV645K01YJgWCOAMduBaMD2Glc8kWROw8XItttvtQ4DeGzkkBSIticCByCIAxOpq1VhtbKjKIWFqwTEYIYMJJ79++gVbrbfhvFzJatMmJJnJEe8R9+dG9j1qnVP4wAILKfNkn1A+WMnHEaEmFmqbMW7rJR6n1AeIVVzF5YOpIUkMCoKxB4Y89/bQbqm7WwWKJJLM/JDcQDAIEAkgzN2c6Yus/DhqHxwyqjObhaBABMfIRMrkwMeo1JW+ERToeMDUKCGXAUANw13zYJwBJxrgQE+MEJM2G9a8S0ZHnN0qvpjgd8CZAjTftdnV3Dmkoc0kBYVaieb6yDEYxn66o9K6HTRDuGNQyrNTFoMsLrSSe0gdu+jm36/Xsp1C7BmVg5Klgx4VIPNxI9s/UHnkDJCSbSrO26Ai3MxNVAD5c2qJtXy8H7nEHvnVx92XcYpCfNIAMRMcsAAoYDMzn2171frJMbd2gsuTbABCg5A9SO/qYjS41YKymrHmvvKuIYZtwPyTb6H1xwO1JAgrXSogC4Rbclq4dWkspCrYnmx3NpJKmQYBg4z20Pq75g0LUa4tDeeLrSLoE4bEeuP0g23V1/EamLUpmYVhDNiDkEECJIEc++WbaJd4lChtR4lRXk3DkSA0k/zA9xwNTc7dEoV2tGSjbrZooISmZVgpWp5pMSGDYPbJPr9dBa/WTNNwyWsZQXQqFTBDNbJJIJmeYiedLHXOqOKhpkkMlMAm2SGnzXRx3EDvHOg2464x8IkQqSIgQSYuPHJwP00DQkGQoNJC6Vst2j0kBqIXtBtaqRczERhVJicZIPfjQfrtdWqtRRvEZCEW1YC5DE33x5o4n5ffSdUrowZkQimJckRIJIgXEcCeB215t98aQC/9RAZKsLbWP3zk59sak2gW3GtdFSQU17XqtUW0bpViV4kHsAvuI5iRA9tE6LUyVcki9JGZVVi5FLE9z2OePTSx0zeKR5gB8lMQAbVkXMuYm4qZ5595YFqABB4MXMpm+VWBKXiPyiCf+7JydK5pBsE0Ai6Pp1m6ZQjzMee6n5ixAhD3jJhoHM1F62wc5U+YtJVVpgkGbZkxcQbiATk4gwu9W6zeuarMQ0KhYAlsYyTgA5aYPAEaV99WqCp5gAS0wGBgmOTcQCMDJ+utFOniElZzwTt0dWqVGZwXquVCmoBc7DLBVHlgRMj0Gc6ZtptCKdeRaankyIt7lowDAj299LPQ9g1JvHrVBMQCS8gwQzLAHYRnnJnR7cbs1VFO9XARnWACxDSqi2R5s3c5PE41pFUgwTaZ11j8KbhibEKRui7SqFeqpZEgtUPlm3klgJNxxaCf1yJ+srsyFK0USlZNyhSp5wREREEEf11VWvTo07bgyUBNRmOC+IAk+ZhEADAxyeQXxI9SsC61BUA/KhAChoIGJUn6E951ShUc4gEnh8enU8VGpSEHCukfD1OgdtShlAtAjGIx6azXJtr1t6SimXqSszaRGST/fWazOp7ZP0gQu7Gic9ea6CtXzKD5gqqESPzR53iJAWYERk/XVmvWLgBHVAIWT87PAPkBBhRPJwI9tJvTOt2PRYz+HUdG/7ag8p+xCjXtPrUU1pkm5VelII7OLSCQYLUyc+2tbtkx2Os/jx5ALMzajiu22tfmVa691coStGqAFOWLFi03RECBgE/p76XNt11rjezRA+b37kHkkQBJHfPpW+Kl8FCgKKTllLSWH+k8H7d50mVt0WxrINnDJab89a5L0GfXcWTjv8A4xutUILQxYqQCCRbBF8/y/mEZjI1L03f0Tc1UlyBIVBYVOT5YwQCeMR20i0FLGBzoz06k9NmvBChc+UmQfQjH6nTiiA1XafqARfedTeoWa+21hg/mjsTzERz662r1XqKGdvDJChbhOIEtg4nMD6+s6obVF8Sm1gAPBKyrEgx5ZjBPrEg6t19q7C5fNUDAyCoWRmQMQDPbjRgDPW4rUCdeKnp1yWKGpCKFZuePSDks0/YzokSi3mqyUzaAAMOO4myREe/pOgP8U7o6sGVHqC54n645MSDjHOiDPtK+4W+o/zqs4WQqgmZk+dvLiI99AzOt6qxzY4+Sj3PUlerSGL75DHAicfb+mr22aqIqVmpKktZgG854xgAnk6CdT6sKm4IVEChwVACgCOBxk/11W3XU67PT8RjIPLrgHv6zGkuQICUua1xkrqHwvWRaJqVGCt8xNl2ImRiSCBzxol/ktTeVTNVkoOVJUKCsKCIRvy5JwPWc6Wf8L9yprlapWoIfkHAi6QI9RGfU660m8QWywScBT2gZAPfSwGmVgc290JrdK2VFKcqsJ+EpaTEnj0mTz9dDN58Ho7k+JCBpWmygqSbZLQRjygAYjPM5atzVkNaokHEjuODjQHq7qSoNYq2CFU/v9J+mNY620OmxAA5H0Thg4JT+KulbikQ7OtYOGEnlnPyg3eWAJgcYjuNIW5aK1qUiWtyD5oyLrewME+gxjXRvi7eMduxpsQYJU+pA9/WP31zDfVWZhb5hBJqAQcj+ZoHbj/bVNleajZKpMCCpNtvHBbw7VBY/hEkSY5x2HoffUO639Wmnznz3GQxJDr9DwZHmzMexA3pF67JS8N6dOGyQSECrJI4loE899SttEp3KxsK0yGU5U3OIsBgqxUc5zq+INzCDrpcqu9V5Es7HsJLn6DvjU2x2Shh/EAhScTgRkk9ji0jHcEaLbdkBv8ADYvBikiMPIoPnLA/6MkA9zOotsl0RDs1ItDEAU1XGCTDM0ARH5og8641LQEoCK7BPDBpUk87C95I8NJBtLHhAByGJyAOcGhWpX5cIi+HaGY4cki9gRMtn2iI5GrW0olgzCk5pMOc2llt8SqYIuVRJs4loiNVhRZzkq71bje4tFNAcEHIF8EEAGJgeuswkGTrWs01oRCls9taC1S5J8v5AqhssgDEhsqSCMknnRnb1KSipTapANQBahCssOTZPuVgEiIP1I0n9R3V9GvUeRUchSphRCAAQLDcVIjDD250sPu3YFS7EEgkEnJAgE+4GtNFtvq1b09c1N4JyTX8Qb0U38NTQqqxGaKkEG7KG4XT7Yz+mrG06VTKMj1Ct7oshYJUZkjkMrEjM3QOI0rdMqNeGWpa8zeTwfU8yefWdOdPeixbijutPKGGh2ebVCmIcBROCAPpN3uv9Ntc0mHimJaM1H8N2vKeZGIWAQLZIEAARdHb76H9S3C0fCRZtDAvUUguewCqDKg2m0HJ5PsM2nxEtOk0iK4Kh/KQ5uLXiSvkZYIJM/OdFNru6dKj4lNbKYljaDUdMH8/hFVjBBkDAzjEQDlGdvKNe6JEXU3UOntUVypFG0TWUHyFoOL2MCoBiFUyWMtk6VNl1BKbqwlishUAHIPLcEjU7dQtDGmFpo7J5Gl2TEhpZYycggz9taJSp7ch6yGreWY/KSZ+W7vkn27862M/RGf3GvzkpB2F0owvg1PO2WbJNrHP1AgxxrNT7OsyooXbpbEjzqOcxDCRExnWab+Lr7mzzxZ+akWNJmYQwdWoNQeynVNUMZgCzw5wWMSpBgaqbrrtJFW2m/ixLAkWE9iIho95M6Y9pt9zTL7qu6vcjKFAtgK4VcAAQQGNuIj9LvXNmhI8QBhTcNlBICgBFyD5TEQDEE98aU1XAC/xFvnvTdmzFkuW7rd1K7i4u5M2rcWiTMKDJiTwNVmoNF0ECSAYMSORPqJGPca7htUpbelTqeCxZ/xfEVRdewa5ysXWi4gcar9Xq7cbY0mpJVDKphacWl+Sn+s3TIgydTcYsM5jqqtf4LjNFoOjlLqTNTi5rlECOY7/AH0b658DWMlKh81OnNZ6hIuZz5FAyATkAD0Nx0EqdIr7aqylLrYBZQxUzEQSoxmMxnSF8iAdDXgVRpEyrCslpc3MEAABaCp/ueeffW23pIVva8I2ZLicDBC8nU/UthdQU0tqyQ11RyTLC2RAJwo8xx6j00ruMd40JlVFQFEdwSkGm8qjSobJ4BniI9tU9wwjDS3JI98j7jj7aL/C/wANVN64SlFMKPPUf5RP05Y9gPTXQT0bpezT+GsSvXPz1aqExjMW5SPRc/U6lUqBpAzPBdikrkCDInH101fDtNKxUbgGxIttSXrG4RSQyMkGMnjTJtvg/YVXYh6nbyAARgZBLElSTAjM/rrOj7Dc7XdKUpv4QILQUuAIYJBJ9zgZH1A0orsdIMjXqlIMWTR4e02HnpUAHeLwWLMsx5Y4Q84/SdHeideFamK1qqVYhpHA9AfU8Tj19tInxB8QvRrt5VNUoqo4IIQib8nJaYE+3vrzpPxJTrBkKBYk4clj5CTAMSxsMtHca82aplwJVSG8E1b7ftUuSiSqnJqBpOPyx3uyefX0grlTqK1g6CsKCoApdl8zE8CAQY/bGge6601VUoUCxYmDxjOBjgDJnUD7alUq+DSJJQE1arkybQQwUdufbTMpCLoEpg3nXhTqMtOK1NFGEp+VQBksASI7z3zod1YrularUv8AMB5RIxOIBHJOPT76pb7xhtGamtlOD+GoyBkBmc5c4JiOO+otr1h6ap4L+K7lWKEeY4iAc+UZ/XVmNLRLc0puVlRbS1MX1qJVmppzUD4BkLAwJzAwD6aD7zcoLgwmp4dysrSSzZJqX4BgxCgZiDopv9zUrbeogpEuoliBFhBJ8pkdj/ydJz9WrMahZ58S2/A81sW8DgQMD01pptLrpZR3+IKAvLlDRelRqBPnIRFssZvKoyb85GNYtniu16U6b2rUXbyxKuA0IHWfKyCTnMnjQan1Zw18TUlyXBgm4R2AMROJjPbWlLqhVYVApBcqyEhgWEZOSVAwFxgn10+ArkYd1phS9JAVoqvh1AV8QVCbaqxyQIMkjnvGov8AMqaJCU4bPieI8ggv5FpkeYWgqSQwu8045D7vf1KgAcyBAWZMYAgEnEwMa12+wqVCEpozkgkBQSSByQO8QdMKfFCV51LeX2gTCjPmY3H+aCcH6apalNPXtOizEKBkn/k+2qRC5R06pBBHbVh93UtAvaCxqcn5jHmOYLY+bnXj7RlJDLBEyP7j2jvrWtTgAk44AmSAP6DTAIKZqjO7Eksxyckz6+51K/UKjqiVKrtTQQomYHIH0mMH7aq0VBBYNaRxzJ+kax6YQkew5ifWcHjXBBFNrv6jgUUUeZ1tgGZ4FsYuPBxn200VNvVDrtlpNUeAS2SC2DJZTAiLcE/L20n7VWlSlQfNCgkKR7wTA+s6athR215bc12V6YwKbCCBz5grZ+ke2uBIy6d8qbwJuiRXqCm3+F4x/wAuM/c6zU4+J9l+SvuVXgBqrzj18pz99ZqZa3fHn7IBz+Ca6/Uaxp7i8qaWPI2e3MHMEC7kkc6n6cKVTbmtTrSSxLpM3FJtiRxwcj6aBdT3DIxq+MVUw9OmwMowtkEH5RJYH0jjUHQNzNIOxVS1Q38i7Egg8N7gcHVaTe0luWXtfj+FOq8024onl0TMdxTqVtu6Ay9CoFF0XBYBnuDJ/roRtd1SdtvUgU0KyuJL+G4x2OCQMzwNDP8AMTTNN0YEbfcPaPWnV+b6gEz9tUdluXUWBTatStbAkhapBx9CB+h1VuzuxXNs+e8j/wBDqCsorvjLWh5o5tt81Ss7O/iWEsFEv4jwLAPKvDXEjj5QJk6YaPiZQ/iu1O8qeAxYH5ScKqxkx8ulyhRFNoLkMFdiCsR5WxIbJg8R6ai6P1Gs1XMFqVNhcxEOrAgc85tEjtzrO5rRZp3eNj8dAOC2gkiSNa9U17JjVpDyk1HDKzx8qHysYmLjOJE8/TSv1j4GoVaTjaUyvhvmozkscGQfyxMAH19p1a6b1JhTotK+G71GMHzFERxBHPzXgGeSDzq508NUo1DRIpK5vttkMxVLUSRPzSJn+sFSIJ1v/PVO0Jf6huP4JP4bbUXtZyFaCxqGFmD+Y+v6DEaEUdmztUauTTZWKsD8wIxbGZzrqS7upUSjUBgEKVpAZFMRczNgqJj7DnOgHxB8EUKpk1nFU2sQgEKGLY4JckkwTmF1D9uSM+OaeJscki9V6hYSlDzFvlCm49zOFye3A740wbVdy4pswNcGJXxCpJkMTAPlCrCgdvQdqWz3O36etV6bl6jEKLh5lAmYkQuR3E44GNU+lfFtZ64aqWamfKbRlZgAqO5lRj66i7E8ktFuJ32yVAICPUNiy1HQ0Wt3DqWKm4CmvzCG80kk+hzjjVfqlLbpQelTRaSmXJYXMGMeVbjOABPpOPbTpVMEo5LvuTUilFX/AKaj+cHASJOZwRnW++6k9KmaniCtUdmIqWyotgWoTjEE8CJ74jGQ4GNa+VWxugu829NvCo0C6Fyv5jF5GcgcQJx2HB1JW6QNu1QM0eCuQsqahYHBN0gYnH6aK0OrVGSgiUjUKA1HW7zfNy3FoiMe+tX31A7G2pUAqbioruARIUNwcEyIJj1nWkVDkFMhW63QQf4anfUZJ/EuUAGAT5W7ZhY9AdSdR6JHj1KSr4pBtKqAEUCYYnhmk5Bn66H7Q15pl38KokGlTqEW22QGaODPAjEa12u/3TpUPgU3p3w5LtDvMXLgCBjGONTGOYBGiiQEv7QVzTLSxmt4VqmWY9/qJgYk+acRktsPgdSSQCgpQHDgM6sSMlQIKmYA9p0codZVKFJqop1HTyAFoZWDDIQGWM4mcEd86mBWpU/h6FVjVMVayMGCvwbIMwwEG44JP2HpsLINtassxJS5174ToAqt4UkQHIgFi0CQBNpM9pAjJ158N/ASFXO5EvkKgqAYwLziTyCO3Y54cfiHpA3O5FSohItFlpY2wJlgYUsZAkH76g2m3ctZWADqPOfDgFbiZDCCwkiPU4znSPeQTfhrmiDuQLpXQdvS3VJKKNlQ4rNlqb0yZPpDBipA/MkgAjTm9OmgwioysuFg33G4xBmCxJ9z6aookzVX5SpAMZK5C4mIm5vcDPOs2VI1a4ABAtudzloEqJEZMEQQMkk8amb3RWdO2O3LGvU29IVFc1KjQDLKSVqCckkkmR76V/if4T/iX8ZKqLuCxNQkkAy1qTE2vgQAMyZIgaYNxtDReoPMSsNMEyGu5EjIs4j+bOoNzRcuaYQM0lmWIK2DgE8AtGcfTOqtkGZ1u9UpKUPif4NehQvR7jRH4gCkBkmDUJLH82LfT6aSh0+q6tUWk5QAszKhKgDkkgQAJEntI9ddm3wqszKxUtVNsLMkAZ4NpIlhJGIMa360tSop23mpURaAihltWVBUQMLEgXeowSRqjXiADrV1wcQuGI5UhlJBBkEcgj0OtO+ug/EHwD5i22KLTVGdg5MoFCfMRPmckwLRHfSHUolSQQZHaOD9O2m3SE4cCvKD2kGAfY6ItvQ4RSiqF5K8sTzMyBx2xq38MfDbbwvbVpoUjDTJmeAOwjn3Gn2h8C7NaUNc1QRL354kwoIAHPIPbUjtDWOjQXOA3pFShUqAPahkYJMGBgY+gGvNO1LoO0IEbUEf/Mf/APrWan/G1BYE6/7IYW8EJ32+Fd6VNEHlCC2ctdAaTIk+/tq9S3KAgMhSggbAHzMtvlJOCchpMmNaL0qWpVyCsVPCqKB2BtAEyR5ckwYBHGqOydKhrUgXRUV6iiARyAQ0xdEjODAGqh5Btnc/PnOrnADY8gjO0qmvuwygBXv8sAIVtPmBJIDcCOxj11c6TuZXcGoLfCYEqYFzFYAIP5RM9xnvOptjuqSGoUpo1OjTmmabFR8yA4Lcz5j3Plk51X6Kzpst1WMFHcAglheFFpgEedBgQcSSImNcHjCeGH/KyBbfLf8AZH6e/Wgq1HVAqgLRVnhiSYLRbIJEZP8AfSpu9xSuZgAAVJhTYEJM+UE5WFJxAkDAkElNn0enVenXrOr+SWFW1oqFCQqgflFwwZ4PMGLlPYrua1erUHnRKa2uJQyZAB+VSLD7QQOxnog3zvPp1nl3oWiyFbGvUcujqUsogN5I8haZHa4gj7nV3prVDSfcIxJWm8U+wEqgtMzcVDgR2jTH1fcU6dUCtZaKaeVQtzQFIU+uYPcRpdpKFoeTBrugphWIsW5lDT6FqjKBxH1AC4sUxvt4k/lNhjNE6/WKy7IQj1KjeEWKySt3yCJkseYiBMe+t+mVnpm+s7LuarAKrsIoBu7AE+dgsZg5wMRqzeLGteKVIst3JdwtsKByIINxmMCDof0xKJphw1GrVIk1HXKFuwYklmEwEAAkyY0Jkkoi1igPxj8JU7WrUHuVixJYGARzDcWiYzkmfoOf/wAZVpWgG0iCI9iCP37a6P8A4gdeWjRXaoJDIZYxmPKLSGMKOYEZHedInQPhjc7uonh0qjIzAGpYbFzkluIAk89tMwWEriVPudlXFCnuatMkbh2KVLouzB4EKpJ/b21X2T7tmC0Q8AWDvAkc4wJ12Pq3wgbTSpmmKEoq01yyJ+ZsjEnPPr66ir9Z2exfw9vTBYm0lUzjiJyc9vrrG+qcWEN8VVoskSt1hkVqFYrRqBCzVBJ8YnIV/wCWJ+0YidAfBWqBYGNdyMDhmJxjsI03df8AhB9wDVQFakSyGIAgwMfmxx7jSHU2Fai8iQVzIMRI/rGupdm8nCb8EfqFkc6gS7+EQ77o1AuDCkG3y4wAc9+w1Z31LcFCqUjRp0xUBteZjJAM5YTz76B0Or1UptTtm5rrwfNcODPtqGt1KvUQIWIE9pyT7n1/fVW0jISuMWKOfCVVVKqzVJVr6tq5AAJumfmEnEep7adPh/oi1ag3orVCatyqHIDuqn5pAJ+UBZPqONInQdxXW6nTfwxVt8eo2CFHvzZk499P/Q+oJe7LUD06SCmPLA9ZW+JOGGDwRnVnjfrW/os5zTHtt+qIgNOSoYIHe9gQxMkiBmRH1GgW+6iWZ5J8RjApiGyCBOBBzEe4jkao7rblgtikrUgAhwjZYgESxkDsfQaoVa7pcKrkrTqU1ABKQqgGR2IJJk97WIznUZJVMITEd54ao9WDUqotO5muENJIdQJGfbj76KUd7cWsuUIXDArNqjIgkD28voeRpWp1kaqxuDKgU1EfMea1WlJIURdJHEc3Tq9vKwFcU7ULMhhqRU3QCCWPEASf09tEDWui4jgiG6rgU7lDuf8AqkXBYLK0Bu/BMDtof0SkWVnNyvNoJg2kkugiZMBpJH9idS0t8D4KwTJApsD5WtUXNkesiTwBnQ/qm4qq/ilVp0gwRKzVJXIYllDEFjgiYyTEc6ZtxGtZpTmiFXdmioFNwxUN/wBNJDMLQJHbzEnMDQ3YCpUqqFSHQk1JMrgKT5pInIMD20N6T1FlkGoVoXyi/K9RnGAwBLQCckGc45wYbYCjSFFS4YpnwkkliZLMTACgngniASNGBlrQ9d64heDc04ZAxqGq11vy3dwCAZgckiBAIOuefGHSYrq6sHNdm8qLCgiBAMwTPJ9ZJ5060qlQUmavHkQgIhE2mImAIWTPlb30t7Zq1J/G8EqplUlAty4mBxkRPY+urNMAkeHHWuSZEI10ro/8JTspKr1HXzuDDNMGM/lxxqseoFYW+WXHhuIkz2zMk9u8+mta7VKu5FCkWQNSJDVVIYKBJCDvmONSbzpbmkpq7hGqkgLchAU+1QZkGO3bWEwDBOer6sqZ3K3rPvCSfERP9PiJj21mgG46DvVYqaUkdxU59+dZpxTfFiPBHE1Ed2a1NRJAdGe/PJxIBnzSIBHtoTft1LOWqE1VJa2B4algYEgzgTMf761apUU0nd0e6WsmYkSL8RkiTyNWD1A0NxUc1FZ2ossKuJMGDIE4xxka1uBJ8fS46+SUW1zRbp9Sk2wKUVVHK/iu0wxVjgejlYMj0HHYZS3fiUKCCuA7MqkEEuxNUwJyQqYyBmQM9p/4OqNum3Wky1alUsiMOA3opyoEHmYt7au7mvudtTpbSjQNRSAWhZua4kwckATgzyPbXQMRJ4jra/cNy7FaBzUvS9kUr1SoO5WkrGVVrSxIUBgQAGCzxM8+miTb5ht0ZVqVKNJQpVmUSxOJ7mDaoABMDOlDbdQahXUEVM1TfTclFXOAXxGDBJA4nUGx6uieM7+KHZyaSo3kBJYmfKZ7DgYPPcdEjj8dYOa6L61uTrv+meI3iGwF2pIlEm42yq3ySCqwI83MdgRFnr/Ul8alRK09sKZw9qvhR2K4IDdrhBGkfqnxELKikVl3d1NkYsIQACMQcwfaMemoOm9M3NY02fxDTuDMSwAAws5PoI/TS4QAJ18prlMrb4V6VPa0CxVKpD12HdiTwM22hvKDnM+8lHetk+MzVaV6Um8E2gcKwPacGRNqnEzkj8GbXcIjUlpo6VXfLOFiQCZYCbrDEx7aU/jLpNbp26E1C4bKPJAIBiJEeZRZJERPYHSB2J2Hjl4IxaVW3vQVa2oNwlQu5Wzg4/MJAFuO+cjXV/gpxt9sqVaoPgsQqLxEGBMepJ1zHpu/VylPwqX4aNk8sWyTE/NIiZ47Z10v4O6lfsgPAYFmtZ6omLvqAGAWODxGtbmEUyAbnWs1nmX3yCZKnUjaahVQMEnsBznMk8/vka53tN+276gtRluYZCoABPAuJ7AEmcnA049V6SlamaStUVVflhF0DMYhhkfpoP8AAHQq6vUr1CVRj5UIALcwTiRzx3/TXzjnH6mv/UF6bQIBCaBtxTS1BZJn1gk5OTz/AL6pda6N/E0iGTIgBlAmZg5H1j/06L7rpprH8wjuDHrkR9v01eG0sRFzg+p/vz99U2CkQ4uOSntBkWzXGuvfCIoqjAubi2GMmAe47DQ7/JlZcwIEjtM/8Ea7d1LaLbaTEqVkgEmfc6AbT4Qpo9/jlwJwVX0PJHHOvYYSBcLC8O4rlO46UCADzysc4/aNU6x3NHcCtBqsgJW9SQAQUkARgSR6T766puPhnap5yWglIgmYk/seeO3vozuOkU/BSmVYw4ggCT5rgPdeRn1n30xcYsPFc3muV7XqyRRqNRelc2W8QQ1oMkBi0eczJUDBjUdbqSNTq1KVIvVRyTUDMAp8xWADaYVQTIHMDAGnT41+HhmoNxTFssA7DD4hAIOCZMdz6aQeudU8JvBCutSpSpqSahRHZnm7EApDOPNCwMRGYhhOYj88881UFE6LUaxpitVFRihJFFHDEkoLKhkEkGopMyZBHrrbw2ptVp0lfcstOy4AhtsVnyvHlklV4wQp9Rpa/gDVd3p1aNK17jaSwpxGVYE3C62CcS/prRviPc7Wo1JKqwtRmYpkVSRFzN+YDkT6nRaPLjoa8ExHDem/p1aoKdni0GQUxbSr0nWo4zHmDfKWcwwjtjGlTdBaliPWqBYDFHHnDQQoTJBXJEwNCt/8TValCjQIEUJsqgEOQexbuAIiPTQ6rv3cqztcUAVZJwoJMAzxJJ+50wEDPXDU+3YSm/4V3IZ0Ku3iKjkuwvstBNwEAghVEZMXfbRyh8R1KBqIlda1JwC1VlIgliGPJkH2iSQe0Hmo6q5K2gAqTZAznsf5h9dYnWKgAUQCCCCBkQCDzjOO3Ya7AJk61zQIlN3XOqUKlZ2euVqIqmk60pUxJClABbi0cY+gjVbafFNSq48YXtaFQKCWkwPWSTH7450nD1nVpdyyMrobXUyGHM9vbTvbIMa+FwbGa6Pv9+yI7V9ruBINrsolD/3AeX07T76Fp1mpVp0Nu+5ohCk3upJpkSRMn58AYgex1S3PVHNOpU/inD4BRlAxA4yQf+eo0xdITbqKf8Rt9tfbTApNSk2mJe/iZJ54g5jWKMDbDj9uM+3jCNt6F9R+IXNVz4g5PyiR7EH351mtt7tds7s1OkwQnAWgxGMYKmDx21mtQ7ICC6OWguD2/wBiA9S6bWLtUrIVCqGZWqBWYZkKP5vaJ41V3+0aioLUHQMwZWLS4wCBI49YIB1S3fV69RRSLEpcWCjOT39dZtqdaorksCFi4u0NziCTknTNIaRGvbXFdB3pqp06qbs2bjxGp0wzu7lPDu5WeSTdHlHftzqi+5dN2VXd+HakpUBDBViYHPEcc/fVPqdKjUvq061ZqhiA5EgiLpMyRxEd9Dd3tFCq6MXAiZBgTnmI+2e+iKmWdvvrUpcCMdL+JEo7gPVVtynmDS0XsZlgCO+Off11SoGpuXe3M1QVoiTJYsAqgdwJGfTQopkwO4I+8R9dEtu9tZy16KDBtGQwBgESI7zrpk64ymw2smLp+xoGvU2qBUNXw1DVB/0yuT35NvIOZ9Dpi2HQq1Fqm3JZzTNG2rSDGnBqMCHLABSnpn9M6Wun7xadIN/DeIi1UZq7CCCCJENPF0fWSfaTb/F7K1UQKlNmYgEmJMgOyxDck28f01J87tRHgcxdcAuo7HZU6Tbmq3moqoAuYxeYBC5Lny9yPNM8aX23AR0YUP4qrVBqgVfO1MEG0BmAHyA5YREHtOlmp/C+JtqNJ2akoaruGuYX5JIZOEEAKBnDAzqfahgzbk1YqtfUNEkyqZtWTkswkn2gaxvwtynqM892oCuwSvPiT4WFPcKTuFWpVeoz2jyoYut5kHLCPRftpq+HNnuBVo1alRK9JhbTJfy3RIBDDzNGP7mNLO6FS+lV3xv29OooaxgR8kwAPcAGO92j2y62alOk2z27r4dR6YIYrSpq6wAzEsAfzXKMRBInXp7I5xo3O/iPCNdVkrMAemPp/wAQKGp0DQCVvFcN5gApZpEEmDIYHT3S2X836a5j0nrexV6NEfi1/FBd7ZuqGLiGJmye57ca6ktW5Qw1CvsjDU7RwvrcmpVTGGVJcBj9tauR31DSogeduToX1ndBlZVLDHmNvABzz7A6qxuLuQc/CJReqJEYPGl7c9Yoq9tWrTQ3eU5H/wBXCzBHOJjU3wpWepSeSYDkKe9vqR69o9tI3xz8M16VVdxQ/ECEN4ZBJMZ4zI9tGWtdBHXUpScQBT71DdrTEtmxSwYc/Ly0QBM8d9AW6yKs1QaiIqCKjgKFugGM8x3PEnOuaUviZS9bxFlqkqUqngypwY9iAcESPTTb0b4r2dajWTcVDt8jw1LDCoottJEFgVJiPTGqCmTYX9emipulEetfDO3rKgrVbX+doLFmtwWVBAtJ5NvHHrrjvxr1Clu92W293hWpTpg8m0envz99GPj/AOLBU3S1dtuqr2pANtgpmPyDngkEmDPGl74TZf4lCwnn9SDzpK0UWGxLo+Vak3ERwXqdDr32+YCBJggRzn1AI/b20I3YKnHHB113c7sCFUEk8BRP9MxqnRp0ibqtNfKhNvhgGZ9/XmDrNs/bvbNQAcrytoojcVyncVywAPb21XOn/f8AS6LbdglFQXaVaMqScQebcxAMaGv8HsHjxAVx5iIyfvrRgO5SewtSuqasU9rPY6Y9h8JVqlUU0WSTEj++uy7L/DfYLRVKtK5woLOHYEmOcGI+2lNnYd6zl4zC4HR6W5xEfvphf/D7cmmlSkrvcCYs4gTzPft666jT/wAOdutQPTq1LR+VoM/eBov1Hqf8OoWnSLAYChufTJ9p1xDi6G+f5Uu2Xz1udxUpmyqhJU8OpEGI4I9h+mrm3+KtwlN6NIgU2NwHNmAME5jAxrqVX4jo1rhuaKvTNv4cBwWmAZMDtwY4765F8XU6S7qodutlIkFVmQJHb29u2n7A4S+1kzaoccJCdV+KadECku3rwgAEVWA4HYEgfrr3XOU6lUAi/wDUT++vNRa1gEFg8/dOac717SRaxC0qZV/ZiR2zntqzU2yrSDCsfEg3LGBki0e/JJ99GqnTUpTFQKAh/FSJYluHBjtHp8o1T6d0OrUrGmlIVXckJLWwCJvYTgRBkiBjmRKuB3KrXCFUoU6LGmopszhDeA5F7RPcAKo9vQ/XUJrVPwS4HhoYHobT3HPb0zph6n8JNS2wapuaZqqbEoIwZhJzcR9f351N1LoAp7Ognht41QXGGJaSZVQk8QQJA5nR/Tnx9zN90e3BdMpQ8Qi4i3J4jj3HpqxREOGpsVZTeGaCZXK9omR9NG9l8F7ypVtO3NIWliahtUAepgxPvznXS+n/AAdshQpU3RalUpLuxOLokKAQBA9B2B0lXaBTYHC/drkjAJhcq6xPhhgzWv5peTeW+YqQOxBEMZzMmTqttzQA5dKqHB5DyfSPLaPrM66VV+Cul7Via9epXb+QQoUfYEkxjJ/TTJ1Lb7bb7QJtqYfx1sp01pqZMZkhbnbuZJOTqTtpbgxMFsuGvRENMwVxyhRVRefxKV5HiLKl8CBnMfbudE951twgAZTfazCZbHZvSCJjVXq3QK9KlSrssUqpims5LZElYwGtx/7au9e+E9xTR28Sm9rFVC/nUKzOwJgALHfJ/qYa+Na8k+KFVq/FZZHpQtrqUkjKgxwB3wJ57+ujHw98TbhGo0GptUommAKQViG5NwVSLjkiDgkkngaTKnTq1JwtSg6taGtKGSCtwJHI8ufbvEHVzplVqdLxEqOrXAYiACeQSdehs+Fohsevss1S9yuob3ZJUbbkbPwZqs5EBWKkrcTm4QSBmPbmB124DjXzzSoXPTZn3SU2JHiOZeo2ZhpKxiYzGfrru1Hcyq24JUZaf3MaZ7AAMOXl5EqbHQ4zryXtSg7sZJAjH30IpbaoyuINzPkHhRP1z/fVjedbpbeTVcXEcL3jssx69/XUPw51Y1qTNCSHItUj8MADDH8p9vfTEODZOSkQ1xV7ppNNW8RhyTAwABx+0aF72m9WojhgEDrC3GTHOMYiP31a61WvUKKdwMXG8IFHcmeY547aH9V3IehNCCAzM0kG4KJx6CYz2I0mQQjduCTv8Rfg1Kl24V6VMrgic1JBMn0btj01y5unsHFOJLGABJkzGIEnjgaeanXzUpBoiqymVYAB8kQIgZzn21L/AAdCqz1tu0ug/OTaICZLAgyCWM9rR9NRIj9M+WvVVa4ixXPNz04pN4YZgSpBn1II4/fRf4V6VXLK/hEU8+dgYmO3c/UY0R+LqiVnoU6MvuCFvZGDLUxGCDGI5GIkzpq2u8bb06dGplyBbGYUe4wO/wChE6D2Ew3KRfl7LTSucRylR0Ni7IzF2FTtaBFuIJPefb/fWm9Taq4uYsRzLSCTxP09vvq7u+oSqEOuR5lngCc89hnQqnQojxGBBZiYLlTA9hEZPfnjWnAd4nyW4OCkZxU8NwAaQkWdhHfjgRPOpd70XxKqVA6pTAmG5a0nIA/KR3+2gfS/Feky0kNqMbh3Ek4g+g7Roz1mtVrN+GoNNWVJyPD7EHjnJ+2gXNv9vQItEgEo30bry0nZFQKWCwwH9MQMevMabNr12aYd0M5uAGcRkexBn9dc2/z9fGFKldaAV/7iMzP21ao7upSEMVa/IzmB9s8nXQAbjXwoP2em46uuhnc3E/KAT5SDHPGhvWaNIgi4msCPMcxPoDg4Mf30vp8UUoh2goAY4n2kf8xpi6JQoVb6isXgkEZkH0550rjgMxn4dV59XZsBsbJN3nwkHqyM07QSWe2YkNEDvgTE50u/FfRIFNkoKUaAwpi5riMZziBgcznXZqmwUgQqj7c+v+/11TPTQpCoFUZx9fTtzmYnSkYedvD54rO1xBXz1u/huqHMUqoHoVMjH01mvofcdLYsT4lReMDgY+ms07WWFx4FN/EFca/wuUPV3N4utpFluzafUTwfcad+kCRQJ5LLPvLGZ/Qa91msW02JI5ehWxn7niue/wCJYs39Szy/hqfLjJJk476D9Q3Ll1YuxZVS03GVgJEHtHtrNZqv+mEmjTP+5qeqPq6FPHQ93Ubpe5ZnZmFQAEsSQCKc5Prp8oqChkT5U/qNe6zUP9csT/y/xCns27r6rlO5N25M5z3+mupf4cKDtNvImDWif/XrNZrzv6PD7rW9U6dFW2sMoYAGARMQcRPpoFvVH8dt1gW+J8vb5x241ms1Wmf5w7j91I/ocmzr6AIjgAOdrVJYDJ81Hk899coG2QbehCKLqFQtAHmN9QSfUxjWazWnYz9Y6+hS1P0HW9MW7rM1XYozEqaIJUmQTMTHExiddToj/wDzt/3kf/drNZr19vs8xw91hoZLl/WazGs4LE/iOMntOmb/AAvUMdzIBzROc9jrNZrPtBz7lSmEb6lzX/8AV/8AhpT+D6jWcn5457GJH0yce+s1mtFHI64KG864pU+KqYG3JAAMUxgdrJ/rpb2VVhtKoBI8/r/pXWazWTYt2ty01Mim3pNNQ+1IABFIQQOPIda75j4e8E4Hj4+jmNe6zQoftjv9kAf5mua96tlVY/N+GJ7x4bYn01F8Nmd5RB4s4+x1ms09b9t3cr0icOuCcwoV/KLZUkxiT4gzjvoT8QMZ2/uKhPufKJ+sazWajs/3Po5XYZjvHqUDZRdWMZ8IZ75v1WrOfEpZPyf/AK6zWa2f0HvP2Tf1a4lUKTH+JAnBfjXRPgis3i1BcY8QYk+jazWaUZu6fdJV/b8U87g+ZR/pOq+7P4lP7/0Gs1mmH6eh9F478wrN59T+us1ms0BklX//2Q=="/>
          <p:cNvSpPr>
            <a:spLocks noChangeAspect="1" noChangeArrowheads="1"/>
          </p:cNvSpPr>
          <p:nvPr/>
        </p:nvSpPr>
        <p:spPr bwMode="auto">
          <a:xfrm>
            <a:off x="939716" y="3803065"/>
            <a:ext cx="2304774" cy="2361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sz="1488">
              <a:latin typeface="Times New Roman" panose="02020603050405020304" pitchFamily="18" charset="0"/>
              <a:cs typeface="Times New Roman" panose="02020603050405020304" pitchFamily="18" charset="0"/>
            </a:endParaRPr>
          </a:p>
        </p:txBody>
      </p:sp>
      <p:pic>
        <p:nvPicPr>
          <p:cNvPr id="8" name="Picture 8" descr="http://www.picture-newsletter.com/corals/coral-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11" y="3577724"/>
            <a:ext cx="1262487" cy="97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2047351" y="3186484"/>
            <a:ext cx="652596" cy="109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Oval 9"/>
          <p:cNvSpPr/>
          <p:nvPr/>
        </p:nvSpPr>
        <p:spPr>
          <a:xfrm>
            <a:off x="3106110" y="2651987"/>
            <a:ext cx="306947" cy="293955"/>
          </a:xfrm>
          <a:prstGeom prst="ellipse">
            <a:avLst/>
          </a:prstGeom>
          <a:ln w="57150">
            <a:solidFill>
              <a:srgbClr val="FF00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1" name="Oval 10"/>
          <p:cNvSpPr/>
          <p:nvPr/>
        </p:nvSpPr>
        <p:spPr>
          <a:xfrm>
            <a:off x="3038048" y="3350642"/>
            <a:ext cx="308281" cy="293955"/>
          </a:xfrm>
          <a:prstGeom prst="ellipse">
            <a:avLst/>
          </a:prstGeom>
          <a:ln w="57150">
            <a:solidFill>
              <a:srgbClr val="92D05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2" name="Oval 11"/>
          <p:cNvSpPr/>
          <p:nvPr/>
        </p:nvSpPr>
        <p:spPr>
          <a:xfrm>
            <a:off x="3377025" y="3234428"/>
            <a:ext cx="308281" cy="293955"/>
          </a:xfrm>
          <a:prstGeom prst="ellipse">
            <a:avLst/>
          </a:prstGeom>
          <a:ln w="57150">
            <a:solidFill>
              <a:srgbClr val="92D05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3" name="Oval 12"/>
          <p:cNvSpPr/>
          <p:nvPr/>
        </p:nvSpPr>
        <p:spPr>
          <a:xfrm>
            <a:off x="2937956" y="3036179"/>
            <a:ext cx="306947" cy="251571"/>
          </a:xfrm>
          <a:prstGeom prst="ellipse">
            <a:avLst/>
          </a:prstGeom>
          <a:ln w="57150">
            <a:solidFill>
              <a:srgbClr val="0070C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4" name="Oval 13"/>
          <p:cNvSpPr/>
          <p:nvPr/>
        </p:nvSpPr>
        <p:spPr>
          <a:xfrm>
            <a:off x="3631924" y="2754529"/>
            <a:ext cx="272249" cy="278915"/>
          </a:xfrm>
          <a:prstGeom prst="ellipse">
            <a:avLst/>
          </a:prstGeom>
          <a:ln w="57150">
            <a:solidFill>
              <a:srgbClr val="FF00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5" name="Oval 14"/>
          <p:cNvSpPr/>
          <p:nvPr/>
        </p:nvSpPr>
        <p:spPr>
          <a:xfrm>
            <a:off x="3348999" y="2399048"/>
            <a:ext cx="270915" cy="278915"/>
          </a:xfrm>
          <a:prstGeom prst="ellipse">
            <a:avLst/>
          </a:prstGeom>
          <a:ln w="57150">
            <a:solidFill>
              <a:srgbClr val="FFCC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6" name="Oval 15"/>
          <p:cNvSpPr/>
          <p:nvPr/>
        </p:nvSpPr>
        <p:spPr>
          <a:xfrm>
            <a:off x="3833442" y="3148292"/>
            <a:ext cx="270914" cy="278915"/>
          </a:xfrm>
          <a:prstGeom prst="ellipse">
            <a:avLst/>
          </a:prstGeom>
          <a:ln w="57150">
            <a:solidFill>
              <a:srgbClr val="FFCC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7" name="Oval 16"/>
          <p:cNvSpPr/>
          <p:nvPr/>
        </p:nvSpPr>
        <p:spPr>
          <a:xfrm>
            <a:off x="3631924" y="3470959"/>
            <a:ext cx="272249" cy="278915"/>
          </a:xfrm>
          <a:prstGeom prst="ellipse">
            <a:avLst/>
          </a:prstGeom>
          <a:ln w="57150">
            <a:solidFill>
              <a:srgbClr val="FFCC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8" name="Oval 17"/>
          <p:cNvSpPr/>
          <p:nvPr/>
        </p:nvSpPr>
        <p:spPr>
          <a:xfrm>
            <a:off x="3332984" y="2950043"/>
            <a:ext cx="306947" cy="252938"/>
          </a:xfrm>
          <a:prstGeom prst="ellipse">
            <a:avLst/>
          </a:prstGeom>
          <a:ln w="57150">
            <a:solidFill>
              <a:srgbClr val="0070C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9" name="Oval 18"/>
          <p:cNvSpPr/>
          <p:nvPr/>
        </p:nvSpPr>
        <p:spPr>
          <a:xfrm>
            <a:off x="2768469" y="2740856"/>
            <a:ext cx="308281" cy="251571"/>
          </a:xfrm>
          <a:prstGeom prst="ellipse">
            <a:avLst/>
          </a:prstGeom>
          <a:ln w="57150">
            <a:solidFill>
              <a:srgbClr val="0070C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flipV="1">
            <a:off x="4494351" y="2996894"/>
            <a:ext cx="652596" cy="109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TextBox 5"/>
          <p:cNvSpPr txBox="1">
            <a:spLocks noChangeArrowheads="1"/>
          </p:cNvSpPr>
          <p:nvPr/>
        </p:nvSpPr>
        <p:spPr bwMode="auto">
          <a:xfrm>
            <a:off x="75426" y="4740255"/>
            <a:ext cx="2102255" cy="111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sz="1654">
                <a:latin typeface="Times New Roman" panose="02020603050405020304" pitchFamily="18" charset="0"/>
                <a:cs typeface="Times New Roman" panose="02020603050405020304" pitchFamily="18" charset="0"/>
              </a:rPr>
              <a:t>Random subset of the microbial community collected from environment </a:t>
            </a:r>
          </a:p>
        </p:txBody>
      </p:sp>
      <p:sp>
        <p:nvSpPr>
          <p:cNvPr id="22" name="TextBox 21"/>
          <p:cNvSpPr txBox="1">
            <a:spLocks noChangeArrowheads="1"/>
          </p:cNvSpPr>
          <p:nvPr/>
        </p:nvSpPr>
        <p:spPr bwMode="auto">
          <a:xfrm>
            <a:off x="2747782" y="3803065"/>
            <a:ext cx="1875047" cy="3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sz="1654" b="1">
                <a:latin typeface="Times New Roman" panose="02020603050405020304" pitchFamily="18" charset="0"/>
                <a:cs typeface="Times New Roman" panose="02020603050405020304" pitchFamily="18" charset="0"/>
              </a:rPr>
              <a:t>DNA Extraction</a:t>
            </a:r>
          </a:p>
        </p:txBody>
      </p:sp>
      <p:cxnSp>
        <p:nvCxnSpPr>
          <p:cNvPr id="23" name="Straight Connector 22"/>
          <p:cNvCxnSpPr/>
          <p:nvPr/>
        </p:nvCxnSpPr>
        <p:spPr>
          <a:xfrm>
            <a:off x="6602843" y="3126601"/>
            <a:ext cx="649928"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8228329" y="2869562"/>
            <a:ext cx="649928"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6265202" y="3263324"/>
            <a:ext cx="649927"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6927140" y="3394579"/>
            <a:ext cx="651262"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7902698" y="3126601"/>
            <a:ext cx="651262"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a:off x="7088621" y="3013121"/>
            <a:ext cx="651262"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a:off x="6022313" y="3011754"/>
            <a:ext cx="651262"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7819956" y="3011754"/>
            <a:ext cx="651262"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6496079" y="2887336"/>
            <a:ext cx="649928"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9063759" y="3118398"/>
            <a:ext cx="651262"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7984106" y="3263324"/>
            <a:ext cx="649927"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112223" y="3394579"/>
            <a:ext cx="649927"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7334178" y="2846319"/>
            <a:ext cx="649928"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7252771" y="3263324"/>
            <a:ext cx="649927"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a:off x="8772827" y="3011754"/>
            <a:ext cx="649928"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a:off x="5314381" y="2994575"/>
            <a:ext cx="649928"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9" name="Straight Connector 38"/>
          <p:cNvCxnSpPr/>
          <p:nvPr/>
        </p:nvCxnSpPr>
        <p:spPr>
          <a:xfrm>
            <a:off x="9034399" y="2887336"/>
            <a:ext cx="651262"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a:off x="8843558" y="3240082"/>
            <a:ext cx="649927"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8971675" y="3371336"/>
            <a:ext cx="649927" cy="0"/>
          </a:xfrm>
          <a:prstGeom prst="line">
            <a:avLst/>
          </a:prstGeom>
          <a:ln w="38100">
            <a:solidFill>
              <a:srgbClr val="00B050"/>
            </a:solidFill>
          </a:ln>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a:off x="7567726" y="3527201"/>
            <a:ext cx="651262" cy="0"/>
          </a:xfrm>
          <a:prstGeom prst="line">
            <a:avLst/>
          </a:prstGeom>
          <a:ln w="38100">
            <a:solidFill>
              <a:srgbClr val="00B050"/>
            </a:solidFill>
          </a:ln>
        </p:spPr>
        <p:style>
          <a:lnRef idx="3">
            <a:schemeClr val="dk1"/>
          </a:lnRef>
          <a:fillRef idx="0">
            <a:schemeClr val="dk1"/>
          </a:fillRef>
          <a:effectRef idx="2">
            <a:schemeClr val="dk1"/>
          </a:effectRef>
          <a:fontRef idx="minor">
            <a:schemeClr val="tx1"/>
          </a:fontRef>
        </p:style>
      </p:cxnSp>
      <p:cxnSp>
        <p:nvCxnSpPr>
          <p:cNvPr id="43" name="Straight Connector 42"/>
          <p:cNvCxnSpPr/>
          <p:nvPr/>
        </p:nvCxnSpPr>
        <p:spPr>
          <a:xfrm>
            <a:off x="5879515" y="3394579"/>
            <a:ext cx="649928" cy="0"/>
          </a:xfrm>
          <a:prstGeom prst="line">
            <a:avLst/>
          </a:prstGeom>
          <a:ln w="38100">
            <a:solidFill>
              <a:srgbClr val="00B050"/>
            </a:solidFill>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8553960" y="3527201"/>
            <a:ext cx="649928" cy="0"/>
          </a:xfrm>
          <a:prstGeom prst="line">
            <a:avLst/>
          </a:prstGeom>
          <a:ln w="38100">
            <a:solidFill>
              <a:srgbClr val="00B050"/>
            </a:solidFill>
          </a:ln>
        </p:spPr>
        <p:style>
          <a:lnRef idx="3">
            <a:schemeClr val="dk1"/>
          </a:lnRef>
          <a:fillRef idx="0">
            <a:schemeClr val="dk1"/>
          </a:fillRef>
          <a:effectRef idx="2">
            <a:schemeClr val="dk1"/>
          </a:effectRef>
          <a:fontRef idx="minor">
            <a:schemeClr val="tx1"/>
          </a:fontRef>
        </p:style>
      </p:cxnSp>
      <p:sp>
        <p:nvSpPr>
          <p:cNvPr id="45" name="TextBox 44"/>
          <p:cNvSpPr txBox="1">
            <a:spLocks noChangeArrowheads="1"/>
          </p:cNvSpPr>
          <p:nvPr/>
        </p:nvSpPr>
        <p:spPr bwMode="auto">
          <a:xfrm>
            <a:off x="6022313" y="2390333"/>
            <a:ext cx="3663348" cy="3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sz="1654" b="1">
                <a:latin typeface="Times New Roman" panose="02020603050405020304" pitchFamily="18" charset="0"/>
                <a:cs typeface="Times New Roman" panose="02020603050405020304" pitchFamily="18" charset="0"/>
              </a:rPr>
              <a:t>PCR Amplification of select 16s region</a:t>
            </a:r>
          </a:p>
        </p:txBody>
      </p:sp>
      <p:cxnSp>
        <p:nvCxnSpPr>
          <p:cNvPr id="46" name="Straight Arrow Connector 45"/>
          <p:cNvCxnSpPr/>
          <p:nvPr/>
        </p:nvCxnSpPr>
        <p:spPr>
          <a:xfrm>
            <a:off x="7903770" y="3779837"/>
            <a:ext cx="0" cy="4279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47" name="Picture 10"/>
          <p:cNvPicPr>
            <a:picLocks noChangeAspect="1" noChangeArrowheads="1"/>
          </p:cNvPicPr>
          <p:nvPr/>
        </p:nvPicPr>
        <p:blipFill rotWithShape="1">
          <a:blip r:embed="rId5"/>
          <a:srcRect l="49093" t="23468" r="16570" b="14767"/>
          <a:stretch/>
        </p:blipFill>
        <p:spPr bwMode="auto">
          <a:xfrm>
            <a:off x="6204479" y="4451480"/>
            <a:ext cx="3324373" cy="211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Oval 47"/>
          <p:cNvSpPr/>
          <p:nvPr/>
        </p:nvSpPr>
        <p:spPr>
          <a:xfrm>
            <a:off x="2846540" y="2418190"/>
            <a:ext cx="308281" cy="251571"/>
          </a:xfrm>
          <a:prstGeom prst="ellipse">
            <a:avLst/>
          </a:prstGeom>
          <a:ln w="57150">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49" name="Oval 48"/>
          <p:cNvSpPr/>
          <p:nvPr/>
        </p:nvSpPr>
        <p:spPr>
          <a:xfrm>
            <a:off x="3750032" y="2426711"/>
            <a:ext cx="308281" cy="251571"/>
          </a:xfrm>
          <a:prstGeom prst="ellipse">
            <a:avLst/>
          </a:prstGeom>
          <a:ln w="57150">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50" name="Oval 49"/>
          <p:cNvSpPr/>
          <p:nvPr/>
        </p:nvSpPr>
        <p:spPr>
          <a:xfrm>
            <a:off x="3952528" y="2779447"/>
            <a:ext cx="308281" cy="251571"/>
          </a:xfrm>
          <a:prstGeom prst="ellipse">
            <a:avLst/>
          </a:prstGeom>
          <a:ln w="57150">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6897E1DC-F697-4717-993A-37C7F8344926}" type="slidenum">
              <a:rPr lang="en-US" smtClean="0"/>
              <a:t>13</a:t>
            </a:fld>
            <a:endParaRPr lang="en-US"/>
          </a:p>
        </p:txBody>
      </p:sp>
      <p:sp>
        <p:nvSpPr>
          <p:cNvPr id="4" name="TextBox 3">
            <a:extLst>
              <a:ext uri="{FF2B5EF4-FFF2-40B4-BE49-F238E27FC236}">
                <a16:creationId xmlns:a16="http://schemas.microsoft.com/office/drawing/2014/main" id="{9036A8EC-8071-0BE8-CC0A-0A37CCBC6C8E}"/>
              </a:ext>
            </a:extLst>
          </p:cNvPr>
          <p:cNvSpPr txBox="1"/>
          <p:nvPr/>
        </p:nvSpPr>
        <p:spPr>
          <a:xfrm>
            <a:off x="8100832" y="3886783"/>
            <a:ext cx="1664821" cy="369332"/>
          </a:xfrm>
          <a:prstGeom prst="rect">
            <a:avLst/>
          </a:prstGeom>
          <a:noFill/>
        </p:spPr>
        <p:txBody>
          <a:bodyPr wrap="square" rtlCol="0">
            <a:spAutoFit/>
          </a:bodyPr>
          <a:lstStyle/>
          <a:p>
            <a:r>
              <a:rPr lang="en-AU"/>
              <a:t>16s amplicons</a:t>
            </a:r>
          </a:p>
        </p:txBody>
      </p:sp>
    </p:spTree>
    <p:extLst>
      <p:ext uri="{BB962C8B-B14F-4D97-AF65-F5344CB8AC3E}">
        <p14:creationId xmlns:p14="http://schemas.microsoft.com/office/powerpoint/2010/main" val="1594824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87"/>
        <p:cNvGrpSpPr/>
        <p:nvPr/>
      </p:nvGrpSpPr>
      <p:grpSpPr>
        <a:xfrm>
          <a:off x="0" y="0"/>
          <a:ext cx="0" cy="0"/>
          <a:chOff x="0" y="0"/>
          <a:chExt cx="0" cy="0"/>
        </a:xfrm>
      </p:grpSpPr>
      <p:sp>
        <p:nvSpPr>
          <p:cNvPr id="288" name="Google Shape;288;p41"/>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16S Primers</a:t>
            </a:r>
            <a:endParaRPr sz="4400" b="0" strike="noStrike">
              <a:solidFill>
                <a:srgbClr val="D2C694"/>
              </a:solidFill>
              <a:latin typeface="Open Sans"/>
              <a:ea typeface="Open Sans"/>
              <a:cs typeface="Open Sans"/>
              <a:sym typeface="Open Sans"/>
            </a:endParaRPr>
          </a:p>
        </p:txBody>
      </p:sp>
      <p:sp>
        <p:nvSpPr>
          <p:cNvPr id="289" name="Google Shape;289;p41"/>
          <p:cNvSpPr txBox="1"/>
          <p:nvPr/>
        </p:nvSpPr>
        <p:spPr>
          <a:xfrm>
            <a:off x="504000" y="1769040"/>
            <a:ext cx="9071640" cy="4973760"/>
          </a:xfrm>
          <a:prstGeom prst="rect">
            <a:avLst/>
          </a:prstGeom>
          <a:noFill/>
          <a:ln>
            <a:noFill/>
          </a:ln>
        </p:spPr>
        <p:txBody>
          <a:bodyPr spcFirstLastPara="1" wrap="square" lIns="0" tIns="0" rIns="0" bIns="0" anchor="t" anchorCtr="0">
            <a:noAutofit/>
          </a:bodyPr>
          <a:lstStyle/>
          <a:p>
            <a:pPr marL="432000" marR="0" lvl="0" indent="-324000" algn="l" rtl="0">
              <a:spcBef>
                <a:spcPts val="0"/>
              </a:spcBef>
              <a:spcAft>
                <a:spcPts val="0"/>
              </a:spcAft>
              <a:buClr>
                <a:srgbClr val="000000"/>
              </a:buClr>
              <a:buSzPts val="1440"/>
              <a:buFont typeface="Noto Sans Symbols"/>
              <a:buChar char="●"/>
            </a:pPr>
            <a:r>
              <a:rPr lang="en-US" sz="3200" b="0" strike="noStrike">
                <a:latin typeface="Open Sans"/>
                <a:ea typeface="Open Sans"/>
                <a:cs typeface="Open Sans"/>
                <a:sym typeface="Open Sans"/>
              </a:rPr>
              <a:t>27F – 1492R full length</a:t>
            </a:r>
            <a:endParaRPr sz="3200" b="0" strike="noStrike">
              <a:latin typeface="Open Sans"/>
              <a:ea typeface="Open Sans"/>
              <a:cs typeface="Open Sans"/>
              <a:sym typeface="Open Sans"/>
            </a:endParaRPr>
          </a:p>
          <a:p>
            <a:pPr marL="432000" marR="0" lvl="0" indent="-232559" algn="l" rtl="0">
              <a:spcBef>
                <a:spcPts val="1417"/>
              </a:spcBef>
              <a:spcAft>
                <a:spcPts val="0"/>
              </a:spcAft>
              <a:buClr>
                <a:srgbClr val="000000"/>
              </a:buClr>
              <a:buSzPts val="1440"/>
              <a:buFont typeface="Noto Sans Symbols"/>
              <a:buNone/>
            </a:pPr>
            <a:endParaRPr sz="3200" b="0" strike="noStrike">
              <a:latin typeface="Open Sans"/>
              <a:ea typeface="Open Sans"/>
              <a:cs typeface="Open Sans"/>
              <a:sym typeface="Open Sans"/>
            </a:endParaRPr>
          </a:p>
          <a:p>
            <a:pPr marL="432000" marR="0" lvl="0" indent="-232559" algn="l" rtl="0">
              <a:spcBef>
                <a:spcPts val="1417"/>
              </a:spcBef>
              <a:spcAft>
                <a:spcPts val="0"/>
              </a:spcAft>
              <a:buClr>
                <a:srgbClr val="000000"/>
              </a:buClr>
              <a:buSzPts val="1440"/>
              <a:buFont typeface="Noto Sans Symbols"/>
              <a:buNone/>
            </a:pPr>
            <a:endParaRPr sz="3200" b="0" strike="noStrike">
              <a:latin typeface="Open Sans"/>
              <a:ea typeface="Open Sans"/>
              <a:cs typeface="Open Sans"/>
              <a:sym typeface="Open Sans"/>
            </a:endParaRPr>
          </a:p>
          <a:p>
            <a:pPr marL="432000" marR="0" lvl="0" indent="-324000" algn="l" rtl="0">
              <a:spcBef>
                <a:spcPts val="1417"/>
              </a:spcBef>
              <a:spcAft>
                <a:spcPts val="0"/>
              </a:spcAft>
              <a:buClr>
                <a:srgbClr val="000000"/>
              </a:buClr>
              <a:buSzPts val="1440"/>
              <a:buFont typeface="Noto Sans Symbols"/>
              <a:buChar char="●"/>
            </a:pPr>
            <a:r>
              <a:rPr lang="en-US" sz="3200" b="0" strike="noStrike">
                <a:latin typeface="Open Sans"/>
                <a:ea typeface="Open Sans"/>
                <a:cs typeface="Open Sans"/>
                <a:sym typeface="Open Sans"/>
              </a:rPr>
              <a:t>967F – 1046R V6 region</a:t>
            </a:r>
            <a:endParaRPr sz="3200" b="0" strike="noStrike">
              <a:latin typeface="Open Sans"/>
              <a:ea typeface="Open Sans"/>
              <a:cs typeface="Open Sans"/>
              <a:sym typeface="Open Sans"/>
            </a:endParaRPr>
          </a:p>
          <a:p>
            <a:pPr marL="432000" marR="0" lvl="0" indent="-232559" algn="l" rtl="0">
              <a:spcBef>
                <a:spcPts val="1417"/>
              </a:spcBef>
              <a:spcAft>
                <a:spcPts val="0"/>
              </a:spcAft>
              <a:buClr>
                <a:srgbClr val="000000"/>
              </a:buClr>
              <a:buSzPts val="1440"/>
              <a:buFont typeface="Noto Sans Symbols"/>
              <a:buNone/>
            </a:pPr>
            <a:endParaRPr sz="3200" b="0" strike="noStrike">
              <a:latin typeface="Open Sans"/>
              <a:ea typeface="Open Sans"/>
              <a:cs typeface="Open Sans"/>
              <a:sym typeface="Open Sans"/>
            </a:endParaRPr>
          </a:p>
          <a:p>
            <a:pPr marL="432000" marR="0" lvl="0" indent="-232559" algn="l" rtl="0">
              <a:spcBef>
                <a:spcPts val="1417"/>
              </a:spcBef>
              <a:spcAft>
                <a:spcPts val="0"/>
              </a:spcAft>
              <a:buClr>
                <a:srgbClr val="000000"/>
              </a:buClr>
              <a:buSzPts val="1440"/>
              <a:buFont typeface="Noto Sans Symbols"/>
              <a:buNone/>
            </a:pPr>
            <a:endParaRPr sz="3200" b="0" strike="noStrike">
              <a:latin typeface="Open Sans"/>
              <a:ea typeface="Open Sans"/>
              <a:cs typeface="Open Sans"/>
              <a:sym typeface="Open Sans"/>
            </a:endParaRPr>
          </a:p>
          <a:p>
            <a:pPr marL="432000" marR="0" lvl="0" indent="-324000" algn="l" rtl="0">
              <a:spcBef>
                <a:spcPts val="1417"/>
              </a:spcBef>
              <a:spcAft>
                <a:spcPts val="0"/>
              </a:spcAft>
              <a:buClr>
                <a:srgbClr val="000000"/>
              </a:buClr>
              <a:buSzPts val="1440"/>
              <a:buFont typeface="Noto Sans Symbols"/>
              <a:buChar char="●"/>
            </a:pPr>
            <a:r>
              <a:rPr lang="en-US" sz="3200" b="0" strike="noStrike">
                <a:latin typeface="Open Sans"/>
                <a:ea typeface="Open Sans"/>
                <a:cs typeface="Open Sans"/>
                <a:sym typeface="Open Sans"/>
              </a:rPr>
              <a:t>1380F – 1510R V9 region</a:t>
            </a:r>
            <a:endParaRPr sz="3200" b="0" strike="noStrike">
              <a:latin typeface="Open Sans"/>
              <a:ea typeface="Open Sans"/>
              <a:cs typeface="Open Sans"/>
              <a:sym typeface="Open Sans"/>
            </a:endParaRPr>
          </a:p>
        </p:txBody>
      </p:sp>
      <p:sp>
        <p:nvSpPr>
          <p:cNvPr id="290" name="Google Shape;290;p41"/>
          <p:cNvSpPr txBox="1"/>
          <p:nvPr/>
        </p:nvSpPr>
        <p:spPr>
          <a:xfrm>
            <a:off x="3886200" y="2654280"/>
            <a:ext cx="3196800" cy="54612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3200" b="0" strike="noStrike">
                <a:solidFill>
                  <a:srgbClr val="800080"/>
                </a:solidFill>
                <a:latin typeface="Arial"/>
                <a:ea typeface="Arial"/>
                <a:cs typeface="Arial"/>
                <a:sym typeface="Arial"/>
              </a:rPr>
              <a:t>1,465 base pairs</a:t>
            </a:r>
            <a:endParaRPr sz="3200" b="0" strike="noStrike">
              <a:latin typeface="Arial"/>
              <a:ea typeface="Arial"/>
              <a:cs typeface="Arial"/>
              <a:sym typeface="Arial"/>
            </a:endParaRPr>
          </a:p>
        </p:txBody>
      </p:sp>
      <p:sp>
        <p:nvSpPr>
          <p:cNvPr id="291" name="Google Shape;291;p41"/>
          <p:cNvSpPr txBox="1"/>
          <p:nvPr/>
        </p:nvSpPr>
        <p:spPr>
          <a:xfrm>
            <a:off x="3886560" y="6401136"/>
            <a:ext cx="2856960" cy="54612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3200" b="0" strike="noStrike">
                <a:solidFill>
                  <a:srgbClr val="800080"/>
                </a:solidFill>
                <a:latin typeface="Arial"/>
                <a:ea typeface="Arial"/>
                <a:cs typeface="Arial"/>
                <a:sym typeface="Arial"/>
              </a:rPr>
              <a:t>130 base pairs</a:t>
            </a:r>
            <a:endParaRPr sz="3200" b="0" strike="noStrike">
              <a:latin typeface="Arial"/>
              <a:ea typeface="Arial"/>
              <a:cs typeface="Arial"/>
              <a:sym typeface="Arial"/>
            </a:endParaRPr>
          </a:p>
        </p:txBody>
      </p:sp>
      <p:sp>
        <p:nvSpPr>
          <p:cNvPr id="292" name="Google Shape;292;p41"/>
          <p:cNvSpPr txBox="1"/>
          <p:nvPr/>
        </p:nvSpPr>
        <p:spPr>
          <a:xfrm>
            <a:off x="3886560" y="4526640"/>
            <a:ext cx="2629800" cy="54612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3200" b="0" strike="noStrike">
                <a:solidFill>
                  <a:srgbClr val="800080"/>
                </a:solidFill>
                <a:latin typeface="Arial"/>
                <a:ea typeface="Arial"/>
                <a:cs typeface="Arial"/>
                <a:sym typeface="Arial"/>
              </a:rPr>
              <a:t>79 base pairs</a:t>
            </a:r>
            <a:endParaRPr sz="3200" b="0" strike="noStrike">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23"/>
        <p:cNvGrpSpPr/>
        <p:nvPr/>
      </p:nvGrpSpPr>
      <p:grpSpPr>
        <a:xfrm>
          <a:off x="0" y="0"/>
          <a:ext cx="0" cy="0"/>
          <a:chOff x="0" y="0"/>
          <a:chExt cx="0" cy="0"/>
        </a:xfrm>
      </p:grpSpPr>
      <p:sp>
        <p:nvSpPr>
          <p:cNvPr id="324" name="Google Shape;324;p60"/>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16S sequencing</a:t>
            </a:r>
            <a:endParaRPr sz="4400" b="0" strike="noStrike">
              <a:solidFill>
                <a:srgbClr val="D2C694"/>
              </a:solidFill>
              <a:latin typeface="Open Sans"/>
              <a:ea typeface="Open Sans"/>
              <a:cs typeface="Open Sans"/>
              <a:sym typeface="Open Sans"/>
            </a:endParaRPr>
          </a:p>
        </p:txBody>
      </p:sp>
      <p:sp>
        <p:nvSpPr>
          <p:cNvPr id="325" name="Google Shape;325;p60"/>
          <p:cNvSpPr txBox="1"/>
          <p:nvPr/>
        </p:nvSpPr>
        <p:spPr>
          <a:xfrm>
            <a:off x="504000" y="1769040"/>
            <a:ext cx="9071640" cy="4384440"/>
          </a:xfrm>
          <a:prstGeom prst="rect">
            <a:avLst/>
          </a:prstGeom>
          <a:noFill/>
          <a:ln>
            <a:noFill/>
          </a:ln>
        </p:spPr>
        <p:txBody>
          <a:bodyPr spcFirstLastPara="1" wrap="square" lIns="0" tIns="0" rIns="0" bIns="0" anchor="t" anchorCtr="0">
            <a:noAutofit/>
          </a:bodyPr>
          <a:lstStyle/>
          <a:p>
            <a:pPr marL="432000" marR="0" lvl="0" indent="-324000" algn="l" rtl="0">
              <a:spcBef>
                <a:spcPts val="0"/>
              </a:spcBef>
              <a:spcAft>
                <a:spcPts val="0"/>
              </a:spcAft>
              <a:buClr>
                <a:srgbClr val="000000"/>
              </a:buClr>
              <a:buSzPts val="1440"/>
              <a:buFont typeface="Noto Sans Symbols"/>
              <a:buChar char="●"/>
            </a:pPr>
            <a:r>
              <a:rPr lang="en-US" sz="3200" b="0" strike="noStrike">
                <a:solidFill>
                  <a:srgbClr val="000080"/>
                </a:solidFill>
                <a:latin typeface="Arial"/>
                <a:ea typeface="Arial"/>
                <a:cs typeface="Arial"/>
                <a:sym typeface="Arial"/>
              </a:rPr>
              <a:t>Catalogs the bacteria that are present</a:t>
            </a:r>
            <a:endParaRPr sz="3200" b="0" strike="noStrike">
              <a:latin typeface="Open Sans"/>
              <a:ea typeface="Open Sans"/>
              <a:cs typeface="Open Sans"/>
              <a:sym typeface="Open Sans"/>
            </a:endParaRPr>
          </a:p>
          <a:p>
            <a:pPr marL="432000" marR="0" lvl="0" indent="-324000" algn="l" rtl="0">
              <a:spcBef>
                <a:spcPts val="4819"/>
              </a:spcBef>
              <a:spcAft>
                <a:spcPts val="0"/>
              </a:spcAft>
              <a:buClr>
                <a:srgbClr val="000000"/>
              </a:buClr>
              <a:buSzPts val="1440"/>
              <a:buFont typeface="Noto Sans Symbols"/>
              <a:buChar char="●"/>
            </a:pPr>
            <a:r>
              <a:rPr lang="en-US" sz="3200" b="0" strike="noStrike">
                <a:solidFill>
                  <a:srgbClr val="000080"/>
                </a:solidFill>
                <a:latin typeface="Arial"/>
                <a:ea typeface="Arial"/>
                <a:cs typeface="Arial"/>
                <a:sym typeface="Arial"/>
              </a:rPr>
              <a:t>PCR amplify the 16S gene with standard primers</a:t>
            </a:r>
            <a:endParaRPr sz="3200" b="0" strike="noStrike">
              <a:latin typeface="Open Sans"/>
              <a:ea typeface="Open Sans"/>
              <a:cs typeface="Open Sans"/>
              <a:sym typeface="Open Sans"/>
            </a:endParaRPr>
          </a:p>
          <a:p>
            <a:pPr marL="432000" marR="0" lvl="0" indent="-324000" algn="l" rtl="0">
              <a:spcBef>
                <a:spcPts val="4819"/>
              </a:spcBef>
              <a:spcAft>
                <a:spcPts val="0"/>
              </a:spcAft>
              <a:buClr>
                <a:srgbClr val="000000"/>
              </a:buClr>
              <a:buSzPts val="1440"/>
              <a:buFont typeface="Noto Sans Symbols"/>
              <a:buChar char="●"/>
            </a:pPr>
            <a:r>
              <a:rPr lang="en-US" sz="3200" b="0" strike="noStrike">
                <a:solidFill>
                  <a:srgbClr val="000080"/>
                </a:solidFill>
                <a:latin typeface="Arial"/>
                <a:ea typeface="Arial"/>
                <a:cs typeface="Arial"/>
                <a:sym typeface="Arial"/>
              </a:rPr>
              <a:t>Sequence the primers</a:t>
            </a:r>
            <a:endParaRPr sz="3200" b="0" strike="noStrike">
              <a:latin typeface="Open Sans"/>
              <a:ea typeface="Open Sans"/>
              <a:cs typeface="Open Sans"/>
              <a:sym typeface="Open Sans"/>
            </a:endParaRPr>
          </a:p>
          <a:p>
            <a:pPr marL="432000" marR="0" lvl="0" indent="-324000" algn="l" rtl="0">
              <a:spcBef>
                <a:spcPts val="4819"/>
              </a:spcBef>
              <a:spcAft>
                <a:spcPts val="0"/>
              </a:spcAft>
              <a:buClr>
                <a:srgbClr val="000000"/>
              </a:buClr>
              <a:buSzPts val="1440"/>
              <a:buFont typeface="Noto Sans Symbols"/>
              <a:buChar char="●"/>
            </a:pPr>
            <a:r>
              <a:rPr lang="en-US" sz="3200" b="0" strike="noStrike">
                <a:solidFill>
                  <a:srgbClr val="000080"/>
                </a:solidFill>
                <a:latin typeface="Arial"/>
                <a:ea typeface="Arial"/>
                <a:cs typeface="Arial"/>
                <a:sym typeface="Arial"/>
              </a:rPr>
              <a:t>Compare to known databases</a:t>
            </a:r>
            <a:endParaRPr sz="3200" b="0" strike="noStrike">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2"/>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Variable regions = Variable results!</a:t>
            </a:r>
            <a:endParaRPr sz="4400" b="0" strike="noStrike">
              <a:solidFill>
                <a:srgbClr val="D2C694"/>
              </a:solidFill>
              <a:latin typeface="Open Sans"/>
              <a:ea typeface="Open Sans"/>
              <a:cs typeface="Open Sans"/>
              <a:sym typeface="Open Sans"/>
            </a:endParaRPr>
          </a:p>
        </p:txBody>
      </p:sp>
      <p:pic>
        <p:nvPicPr>
          <p:cNvPr id="298" name="Google Shape;298;p42"/>
          <p:cNvPicPr preferRelativeResize="0"/>
          <p:nvPr/>
        </p:nvPicPr>
        <p:blipFill rotWithShape="1">
          <a:blip r:embed="rId3">
            <a:clrChange>
              <a:clrFrom>
                <a:srgbClr val="FFFFFF"/>
              </a:clrFrom>
              <a:clrTo>
                <a:srgbClr val="FFFFFF">
                  <a:alpha val="0"/>
                </a:srgbClr>
              </a:clrTo>
            </a:clrChange>
            <a:alphaModFix/>
          </a:blip>
          <a:srcRect/>
          <a:stretch/>
        </p:blipFill>
        <p:spPr>
          <a:xfrm>
            <a:off x="672840" y="1214280"/>
            <a:ext cx="6993360" cy="5872320"/>
          </a:xfrm>
          <a:prstGeom prst="rect">
            <a:avLst/>
          </a:prstGeom>
          <a:noFill/>
          <a:ln>
            <a:noFill/>
          </a:ln>
        </p:spPr>
      </p:pic>
      <p:grpSp>
        <p:nvGrpSpPr>
          <p:cNvPr id="299" name="Google Shape;299;p42"/>
          <p:cNvGrpSpPr/>
          <p:nvPr/>
        </p:nvGrpSpPr>
        <p:grpSpPr>
          <a:xfrm>
            <a:off x="2714040" y="1625273"/>
            <a:ext cx="4572000" cy="3015127"/>
            <a:chOff x="2714040" y="1625273"/>
            <a:chExt cx="4572000" cy="3015127"/>
          </a:xfrm>
        </p:grpSpPr>
        <p:sp>
          <p:nvSpPr>
            <p:cNvPr id="300" name="Google Shape;300;p42"/>
            <p:cNvSpPr/>
            <p:nvPr/>
          </p:nvSpPr>
          <p:spPr>
            <a:xfrm rot="-2122800">
              <a:off x="2714040" y="3040200"/>
              <a:ext cx="4572000" cy="1600200"/>
            </a:xfrm>
            <a:prstGeom prst="ellipse">
              <a:avLst/>
            </a:prstGeom>
            <a:noFill/>
            <a:ln w="109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2"/>
            <p:cNvSpPr/>
            <p:nvPr/>
          </p:nvSpPr>
          <p:spPr>
            <a:xfrm rot="-2122800">
              <a:off x="2714040" y="3004200"/>
              <a:ext cx="4572000" cy="1600200"/>
            </a:xfrm>
            <a:prstGeom prst="ellipse">
              <a:avLst/>
            </a:prstGeom>
            <a:noFill/>
            <a:ln w="1098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2"/>
            <p:cNvSpPr txBox="1"/>
            <p:nvPr/>
          </p:nvSpPr>
          <p:spPr>
            <a:xfrm>
              <a:off x="5143638" y="1625273"/>
              <a:ext cx="1451880" cy="60228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3600" b="0" strike="noStrike">
                  <a:solidFill>
                    <a:srgbClr val="00FFFF"/>
                  </a:solidFill>
                  <a:latin typeface="Arial"/>
                  <a:ea typeface="Arial"/>
                  <a:cs typeface="Arial"/>
                  <a:sym typeface="Arial"/>
                </a:rPr>
                <a:t>V1-V3</a:t>
              </a:r>
              <a:endParaRPr sz="3600" b="0" strike="noStrike">
                <a:latin typeface="Arial"/>
                <a:ea typeface="Arial"/>
                <a:cs typeface="Arial"/>
                <a:sym typeface="Arial"/>
              </a:endParaRPr>
            </a:p>
          </p:txBody>
        </p:sp>
      </p:grpSp>
      <p:grpSp>
        <p:nvGrpSpPr>
          <p:cNvPr id="303" name="Google Shape;303;p42"/>
          <p:cNvGrpSpPr/>
          <p:nvPr/>
        </p:nvGrpSpPr>
        <p:grpSpPr>
          <a:xfrm>
            <a:off x="3340440" y="2484936"/>
            <a:ext cx="5678100" cy="2913264"/>
            <a:chOff x="3340440" y="2484936"/>
            <a:chExt cx="5678100" cy="2913264"/>
          </a:xfrm>
        </p:grpSpPr>
        <p:sp>
          <p:nvSpPr>
            <p:cNvPr id="304" name="Google Shape;304;p42"/>
            <p:cNvSpPr/>
            <p:nvPr/>
          </p:nvSpPr>
          <p:spPr>
            <a:xfrm rot="-2122800">
              <a:off x="3340440" y="3798000"/>
              <a:ext cx="4572000" cy="1600200"/>
            </a:xfrm>
            <a:prstGeom prst="ellipse">
              <a:avLst/>
            </a:prstGeom>
            <a:noFill/>
            <a:ln w="109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p:nvPr/>
          </p:nvSpPr>
          <p:spPr>
            <a:xfrm rot="-2122800">
              <a:off x="3340440" y="3762000"/>
              <a:ext cx="4572000" cy="1600200"/>
            </a:xfrm>
            <a:prstGeom prst="ellipse">
              <a:avLst/>
            </a:prstGeom>
            <a:noFill/>
            <a:ln w="109800" cap="flat" cmpd="sng">
              <a:solidFill>
                <a:srgbClr val="00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txBox="1"/>
            <p:nvPr/>
          </p:nvSpPr>
          <p:spPr>
            <a:xfrm>
              <a:off x="7566660" y="2484936"/>
              <a:ext cx="1451880" cy="60228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3600" b="0" strike="noStrike">
                  <a:solidFill>
                    <a:srgbClr val="008000"/>
                  </a:solidFill>
                  <a:latin typeface="Arial"/>
                  <a:ea typeface="Arial"/>
                  <a:cs typeface="Arial"/>
                  <a:sym typeface="Arial"/>
                </a:rPr>
                <a:t>V3-V5</a:t>
              </a:r>
              <a:endParaRPr sz="3600" b="0" strike="noStrike">
                <a:latin typeface="Arial"/>
                <a:ea typeface="Arial"/>
                <a:cs typeface="Arial"/>
                <a:sym typeface="Arial"/>
              </a:endParaRPr>
            </a:p>
          </p:txBody>
        </p:sp>
      </p:grpSp>
      <p:grpSp>
        <p:nvGrpSpPr>
          <p:cNvPr id="307" name="Google Shape;307;p42"/>
          <p:cNvGrpSpPr/>
          <p:nvPr/>
        </p:nvGrpSpPr>
        <p:grpSpPr>
          <a:xfrm>
            <a:off x="3857040" y="4375800"/>
            <a:ext cx="5466240" cy="1636200"/>
            <a:chOff x="3857040" y="4375800"/>
            <a:chExt cx="5466240" cy="1636200"/>
          </a:xfrm>
        </p:grpSpPr>
        <p:sp>
          <p:nvSpPr>
            <p:cNvPr id="308" name="Google Shape;308;p42"/>
            <p:cNvSpPr/>
            <p:nvPr/>
          </p:nvSpPr>
          <p:spPr>
            <a:xfrm rot="-2122800">
              <a:off x="3857040" y="4411800"/>
              <a:ext cx="4572000" cy="1600200"/>
            </a:xfrm>
            <a:prstGeom prst="ellipse">
              <a:avLst/>
            </a:prstGeom>
            <a:noFill/>
            <a:ln w="1098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p:nvPr/>
          </p:nvSpPr>
          <p:spPr>
            <a:xfrm rot="-2122800">
              <a:off x="3857040" y="4375800"/>
              <a:ext cx="4572000" cy="1600200"/>
            </a:xfrm>
            <a:prstGeom prst="ellipse">
              <a:avLst/>
            </a:prstGeom>
            <a:noFill/>
            <a:ln w="1098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2"/>
            <p:cNvSpPr txBox="1"/>
            <p:nvPr/>
          </p:nvSpPr>
          <p:spPr>
            <a:xfrm>
              <a:off x="7871400" y="4789368"/>
              <a:ext cx="1451880" cy="60228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3600" b="0" strike="noStrike">
                  <a:solidFill>
                    <a:srgbClr val="0000FF"/>
                  </a:solidFill>
                  <a:latin typeface="Arial"/>
                  <a:ea typeface="Arial"/>
                  <a:cs typeface="Arial"/>
                  <a:sym typeface="Arial"/>
                </a:rPr>
                <a:t>V6-V9</a:t>
              </a:r>
              <a:endParaRPr sz="3600" b="0" strike="noStrike">
                <a:latin typeface="Arial"/>
                <a:ea typeface="Arial"/>
                <a:cs typeface="Arial"/>
                <a:sym typeface="Arial"/>
              </a:endParaRPr>
            </a:p>
          </p:txBody>
        </p:sp>
      </p:grpSp>
      <p:sp>
        <p:nvSpPr>
          <p:cNvPr id="311" name="Google Shape;311;p42"/>
          <p:cNvSpPr/>
          <p:nvPr/>
        </p:nvSpPr>
        <p:spPr>
          <a:xfrm rot="-2580600">
            <a:off x="1591560" y="1493280"/>
            <a:ext cx="1040040" cy="457200"/>
          </a:xfrm>
          <a:prstGeom prst="ellipse">
            <a:avLst/>
          </a:prstGeom>
          <a:noFill/>
          <a:ln w="914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67D04FBE-4E76-0A39-7B44-32E798EF4122}"/>
              </a:ext>
            </a:extLst>
          </p:cNvPr>
          <p:cNvSpPr txBox="1"/>
          <p:nvPr/>
        </p:nvSpPr>
        <p:spPr>
          <a:xfrm>
            <a:off x="7521438" y="1679702"/>
            <a:ext cx="2558562" cy="369332"/>
          </a:xfrm>
          <a:prstGeom prst="rect">
            <a:avLst/>
          </a:prstGeom>
          <a:noFill/>
        </p:spPr>
        <p:txBody>
          <a:bodyPr wrap="square" rtlCol="0">
            <a:spAutoFit/>
          </a:bodyPr>
          <a:lstStyle/>
          <a:p>
            <a:r>
              <a:rPr lang="en-AU"/>
              <a:t>IMOS microbial dataset</a:t>
            </a:r>
          </a:p>
        </p:txBody>
      </p:sp>
      <p:sp>
        <p:nvSpPr>
          <p:cNvPr id="3" name="TextBox 2">
            <a:extLst>
              <a:ext uri="{FF2B5EF4-FFF2-40B4-BE49-F238E27FC236}">
                <a16:creationId xmlns:a16="http://schemas.microsoft.com/office/drawing/2014/main" id="{031F5DF6-75C5-6241-7747-94D918CCDA20}"/>
              </a:ext>
            </a:extLst>
          </p:cNvPr>
          <p:cNvSpPr txBox="1"/>
          <p:nvPr/>
        </p:nvSpPr>
        <p:spPr>
          <a:xfrm>
            <a:off x="7561006" y="3049869"/>
            <a:ext cx="2671408" cy="369332"/>
          </a:xfrm>
          <a:prstGeom prst="rect">
            <a:avLst/>
          </a:prstGeom>
          <a:noFill/>
        </p:spPr>
        <p:txBody>
          <a:bodyPr wrap="square" rtlCol="0">
            <a:spAutoFit/>
          </a:bodyPr>
          <a:lstStyle/>
          <a:p>
            <a:r>
              <a:rPr lang="en-AU"/>
              <a:t>Earth Microbiome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a:stretch/>
        </p:blipFill>
        <p:spPr>
          <a:xfrm>
            <a:off x="642960" y="1237680"/>
            <a:ext cx="8917920" cy="6202080"/>
          </a:xfrm>
          <a:prstGeom prst="rect">
            <a:avLst/>
          </a:prstGeom>
          <a:noFill/>
          <a:ln>
            <a:noFill/>
          </a:ln>
        </p:spPr>
      </p:pic>
      <p:sp>
        <p:nvSpPr>
          <p:cNvPr id="84" name="Google Shape;84;p16"/>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Metagenomics</a:t>
            </a:r>
            <a:endParaRPr sz="4400" b="0" strike="noStrike">
              <a:solidFill>
                <a:srgbClr val="D2C694"/>
              </a:solidFill>
              <a:latin typeface="Open Sans"/>
              <a:ea typeface="Open Sans"/>
              <a:cs typeface="Open Sans"/>
              <a:sym typeface="Open Sans"/>
            </a:endParaRPr>
          </a:p>
        </p:txBody>
      </p:sp>
      <p:sp>
        <p:nvSpPr>
          <p:cNvPr id="2" name="Rectangle 1">
            <a:extLst>
              <a:ext uri="{FF2B5EF4-FFF2-40B4-BE49-F238E27FC236}">
                <a16:creationId xmlns:a16="http://schemas.microsoft.com/office/drawing/2014/main" id="{A5D5D30F-D9E4-96B4-C186-DCC074A558CF}"/>
              </a:ext>
            </a:extLst>
          </p:cNvPr>
          <p:cNvSpPr/>
          <p:nvPr/>
        </p:nvSpPr>
        <p:spPr>
          <a:xfrm>
            <a:off x="2497015" y="1081454"/>
            <a:ext cx="4994031" cy="29366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304F82A4-5B00-6924-D464-222BDC5FCEBD}"/>
              </a:ext>
            </a:extLst>
          </p:cNvPr>
          <p:cNvSpPr txBox="1"/>
          <p:nvPr/>
        </p:nvSpPr>
        <p:spPr>
          <a:xfrm>
            <a:off x="8721969" y="4090683"/>
            <a:ext cx="1053955" cy="830997"/>
          </a:xfrm>
          <a:prstGeom prst="rect">
            <a:avLst/>
          </a:prstGeom>
          <a:noFill/>
        </p:spPr>
        <p:txBody>
          <a:bodyPr wrap="square" rtlCol="0">
            <a:spAutoFit/>
          </a:bodyPr>
          <a:lstStyle/>
          <a:p>
            <a:r>
              <a:rPr lang="en-AU" sz="4800"/>
              <a:t>?</a:t>
            </a:r>
          </a:p>
        </p:txBody>
      </p:sp>
    </p:spTree>
    <p:extLst>
      <p:ext uri="{BB962C8B-B14F-4D97-AF65-F5344CB8AC3E}">
        <p14:creationId xmlns:p14="http://schemas.microsoft.com/office/powerpoint/2010/main" val="953483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2"/>
          <p:cNvPicPr preferRelativeResize="0"/>
          <p:nvPr/>
        </p:nvPicPr>
        <p:blipFill rotWithShape="1">
          <a:blip r:embed="rId3">
            <a:clrChange>
              <a:clrFrom>
                <a:srgbClr val="FFFFFF"/>
              </a:clrFrom>
              <a:clrTo>
                <a:srgbClr val="FFFFFF">
                  <a:alpha val="0"/>
                </a:srgbClr>
              </a:clrTo>
            </a:clrChange>
            <a:alphaModFix/>
          </a:blip>
          <a:srcRect/>
          <a:stretch/>
        </p:blipFill>
        <p:spPr>
          <a:xfrm>
            <a:off x="375840" y="563600"/>
            <a:ext cx="8768160" cy="6575760"/>
          </a:xfrm>
          <a:prstGeom prst="rect">
            <a:avLst/>
          </a:prstGeom>
          <a:noFill/>
          <a:ln>
            <a:noFill/>
          </a:ln>
        </p:spPr>
      </p:pic>
      <p:sp>
        <p:nvSpPr>
          <p:cNvPr id="156" name="Google Shape;156;p22"/>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What does 16S sequencing tell you?</a:t>
            </a:r>
            <a:endParaRPr sz="4400" b="0" strike="noStrike">
              <a:solidFill>
                <a:srgbClr val="D2C694"/>
              </a:solidFill>
              <a:latin typeface="Open Sans"/>
              <a:ea typeface="Open Sans"/>
              <a:cs typeface="Open Sans"/>
              <a:sym typeface="Open Sans"/>
            </a:endParaRPr>
          </a:p>
        </p:txBody>
      </p:sp>
      <p:sp>
        <p:nvSpPr>
          <p:cNvPr id="2" name="TextBox 1">
            <a:extLst>
              <a:ext uri="{FF2B5EF4-FFF2-40B4-BE49-F238E27FC236}">
                <a16:creationId xmlns:a16="http://schemas.microsoft.com/office/drawing/2014/main" id="{8BF0D2FC-7C43-92BC-EE8F-6B731B6ED499}"/>
              </a:ext>
            </a:extLst>
          </p:cNvPr>
          <p:cNvSpPr txBox="1"/>
          <p:nvPr/>
        </p:nvSpPr>
        <p:spPr>
          <a:xfrm>
            <a:off x="4686299" y="1573823"/>
            <a:ext cx="3622431" cy="461665"/>
          </a:xfrm>
          <a:prstGeom prst="rect">
            <a:avLst/>
          </a:prstGeom>
          <a:noFill/>
        </p:spPr>
        <p:txBody>
          <a:bodyPr wrap="square" rtlCol="0">
            <a:spAutoFit/>
          </a:bodyPr>
          <a:lstStyle/>
          <a:p>
            <a:r>
              <a:rPr lang="en-AU" sz="2400"/>
              <a:t>The who, but not the what</a:t>
            </a:r>
          </a:p>
        </p:txBody>
      </p:sp>
      <p:sp>
        <p:nvSpPr>
          <p:cNvPr id="3" name="TextBox 2">
            <a:extLst>
              <a:ext uri="{FF2B5EF4-FFF2-40B4-BE49-F238E27FC236}">
                <a16:creationId xmlns:a16="http://schemas.microsoft.com/office/drawing/2014/main" id="{47D38B5E-334C-08A4-11A8-29E037848775}"/>
              </a:ext>
            </a:extLst>
          </p:cNvPr>
          <p:cNvSpPr txBox="1"/>
          <p:nvPr/>
        </p:nvSpPr>
        <p:spPr>
          <a:xfrm>
            <a:off x="5758961" y="2160103"/>
            <a:ext cx="2180492" cy="923330"/>
          </a:xfrm>
          <a:prstGeom prst="rect">
            <a:avLst/>
          </a:prstGeom>
          <a:noFill/>
        </p:spPr>
        <p:txBody>
          <a:bodyPr wrap="square" rtlCol="0">
            <a:spAutoFit/>
          </a:bodyPr>
          <a:lstStyle/>
          <a:p>
            <a:r>
              <a:rPr lang="en-AU"/>
              <a:t>Several </a:t>
            </a:r>
            <a:r>
              <a:rPr lang="en-AU" err="1"/>
              <a:t>softwares</a:t>
            </a:r>
            <a:r>
              <a:rPr lang="en-AU"/>
              <a:t> exist that try to give you these answers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7" y="-121231"/>
            <a:ext cx="5425907" cy="1096006"/>
          </a:xfrm>
        </p:spPr>
        <p:txBody>
          <a:bodyPr/>
          <a:lstStyle/>
          <a:p>
            <a:pPr algn="ctr"/>
            <a:r>
              <a:rPr lang="en-US">
                <a:latin typeface="Times New Roman" panose="02020603050405020304" pitchFamily="18" charset="0"/>
                <a:cs typeface="Times New Roman" panose="02020603050405020304" pitchFamily="18" charset="0"/>
              </a:rPr>
              <a:t>Shotgun metagenomics </a:t>
            </a:r>
          </a:p>
        </p:txBody>
      </p:sp>
      <p:sp>
        <p:nvSpPr>
          <p:cNvPr id="5" name="TextBox 3"/>
          <p:cNvSpPr txBox="1">
            <a:spLocks noChangeArrowheads="1"/>
          </p:cNvSpPr>
          <p:nvPr/>
        </p:nvSpPr>
        <p:spPr bwMode="auto">
          <a:xfrm>
            <a:off x="429460" y="1952463"/>
            <a:ext cx="8840080" cy="70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indent="0"/>
            <a:r>
              <a:rPr lang="en-US" sz="1984">
                <a:latin typeface="Times New Roman" panose="02020603050405020304" pitchFamily="18" charset="0"/>
                <a:cs typeface="Times New Roman" panose="02020603050405020304" pitchFamily="18" charset="0"/>
              </a:rPr>
              <a:t>Metagenomics involves sequencing all the microbial genetic material present within an environmental sample.</a:t>
            </a:r>
          </a:p>
        </p:txBody>
      </p:sp>
      <p:pic>
        <p:nvPicPr>
          <p:cNvPr id="6" name="Picture 4" descr="https://lh3.googleusercontent.com/8b2edMQ70ikj6EpouaddkEGDl7BaE4H1rAlKOaT2K8lR90Bp2yotBrkanMVlYT7l9KUnHSDF1A2G5Se20jPdbIvHecdVsY8hWeFl2jld92Gsz6GTjk9DCxaB4zJOarHz0ObsLYZvfahbn4agj_WeFcoVSdlW2LtkU4-TPb-DCIC9LcrzOvlUuSHjzmt9No-UMAO3MX0g_5XOXZ1thYU4x2E6qMHrdC2vIUc6od2P2bub8eBkXQfDBVdORJkhO5_gW8MRHYD8eIQ2n4oCxlC0U9SmYVscfqUl1a7DB5xBN4jj_DiW5GjUiinrOtesmLTGEiSOM9EBOA5eSpk2cr8dGZgGpwWwG89JBNjinsKxZBDot1ZQQxD59GOLPV2vJ3HOJyq8bOYxI3QZo_6DPm3dHmHNesT6QGiY4DQq3OkfMn_BDWU8sRrAaJfAtLEvTrbZHFO6DLkQ7FJeUpDmjuEsCiAuP6atI2sgFP10F_E-747axTfrf2-VNn_MFXWufnCJmTiYWlUAH8E26z6Y1iKy_3gB4-E0Fey77WZ6m-RB7Cg9RJny7_DZdjF2AbvAqb5d6weO=w1065-h599-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72" y="3212758"/>
            <a:ext cx="1626820" cy="93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6" descr="data:image/jpeg;base64,/9j/4AAQSkZJRgABAQAAAQABAAD/2wCEAAkGBxMTEhUTExMWFhUWGBoaGRgYFx8gIBkgIB0aIB8fHh4dHSggHRslHxkaITUhJSkrLi4uGiAzODMtNygtLisBCgoKDg0OGxAQGzImICUvLy8yLS81LS0wLTctLTctKy0tMi0tLS0tLS01Ly0tLy8tLS0tLS0tLy0tLS0vLy0tLf/AABEIAMIBAwMBIgACEQEDEQH/xAAcAAACAgMBAQAAAAAAAAAAAAAFBgMEAAIHAQj/xABAEAACAQMDAgQEBAQFAwIHAQABAhEDEiEABDEFQRMiUWEGMnGBI0KRoRRSscEHFWLR8DNy4YLxNHOSorLC0iT/xAAaAQADAQEBAQAAAAAAAAAAAAABAgMEAAUG/8QANxEAAQMCAwUHAwIFBQAAAAAAAQACEQMhEjHwBEFRYYETcZGhsdHhIsHxMjMUI0JSwgVicoKy/9oADAMBAAIRAxEAPwBORfUamVdTgrGY7/tx31LSUMDGvoWr5J71ElPUgp6wUz9PbU1OjOrNUXHeoyIGsU6utQEa9HT2I8oJ+mnUu0CqXDUoUfTVpukPIAhvvx+uvNvsy5gccTrgQlL2wqt2tJOje46SirPijHPlx6YMyf01TpbRZ5J5mAf+e+gHtQa8EIfOvVI1M+2M6jsgxp2uVFodeHVxkAHEj1/4dRMp9P002IJQ6VXOvI1IEPMawroynlRka01OKZ9P01q1MxMH9NcSEQVEBrI1YTaMRMGPodWqPTiYgi4mLf76GMLi4BCzrUjVirTjXtHaO4JUSBokpg4KpGvHOrtLYsxiI+utKmya4rGR6HQsU2MSqWvDqd9uwmQcEKfYkwAfSda1NuysUYQwIUz2JEj9tDGJiVQKAjXhGrLbYzEjHJ7ahYaayIKhI1Gy6nK60YaUhUBVV11A66uONQOukIV2uVW3WamK680kKuJM9XZ1yJyoHfH9P7asUWk5cFhiOM+36HVVN5VCHAbmRd5hPfHprNvuabcKxJ9pOfpHfXntcRksjqci6kNRWwQQRMn39h66m2m3BIJcjjNuPfPqNbbXZFxMRHIPfnIn/mNEqXS3gMsEwYB7SI7fXVhVjeolloVfbupYAsbQcn/kY/8AOrm73QwFfA9Bkx/7ardT6dVoLeCGWBJH5eO3HPf66iW5gGK9gQZCx7hcE/XMxodrIncpnZlHVqkm4hjPr3j6R/fVna1akAhWsJi5R+w9NYNktoOSMnzNgdyOOfvqxT6mwSBAgQIM4x9p/TTdq0JTSc6wCtp05cXc5JmRIzHtqn1KuQbQLRAx9v6Z1g6hULYVmjkASIj1Gf8Ak60odVCsbGtnMvkAHBHPzfWIzgaR1WdyanszgbmVTRajEBUYg97Sceo1cpbQgG5ArRIk5Opqm/qgGxyRbKgSC2I47do741709WY0b3g1KqIwkmPN55nMwCPvqrHyCQMuaLqLihVbdLEMokf39I9NT7NqYW4qc8ZMf19xq31TbU/D3m5tkUdz4VNBABAKLH6knvGpaexBZqSq1yHzKYhTzGOcR+3GkpVg8TcfiVR2zgWPkqI8O6Qp4kxP+/Oq1fdAYCjv2+nJ9ef10VehUTLMEBgC3IzP7e2odyKdNiRTVnXucCfYAmD/AMgaltG1NptxOJhUpbKCYbcoaN/gKVCkHhRH699EVpVGp+VbCOLzAgnn15nnVbb7hy5qugWFaCEzcR5ST/v7xqV90jgtLU8iCJOM3BRPIM/qdI3aMYmD1+EztmDTHoiH8E4piLWiDCm48Se47ngeuhlHrCq9xa4iYXsZmZHt9dV6NV6dYKsy0QTgMP5s4AInGo9zt6CVPNksS13KCeIAyeD/ALY04nel7JuSzcdSuYAKozzaP3/21tQ3lT8ouERImBn2wNB9ztqgl5/LmcRPYep0Ro7Wox8OiQVjLHCjAJJMxPbTlxR7FsIh0bq60z5VySLsSft7f+NEOodTNRSxVSR2gT+8RH9h6xoJtdgSwZ3EO1t0kCJyT3wM+mdFfA2bZXcOpUgQwAyMkmQcfftqDntY/ET6/ZBzBEQg+5d3FZUUkPSEwOCpNpxwZb9tRVKdWo5cz5hSJME5Un9OY++jO2KV6ho7doYEwf5lAycgAZjn11U3S1qTCmyVAOGJmGOYzx+h9dahXL5c0X366JGsDba1YKhuqS01UZcES3GP0M8eupttt6aiXR3DZWD2+3J/21m76Q/Ii4gcm3BxBJweefY6vdL3PgW+Yl7YUiIUeg/X20TWJGaLmkBUNxt70BSgywYnuefXJPuB+mhVWmQYIj2OmT+NYtgEsSWe7kt7HBkY9Y741nURTZFV/nOQ9ongYMcgZH21WnVAsVP6gckqMutWo+a04MTEHiJ7DRltsmfDIaQQCxGccwSIzj66HbtwGK3KfLwF4Mccnzcd8EnQqVf7VqpCV4OlMeGWPrrNUalRgSFmBjAPb9de6j2j+KvgKL1t/Ti0ZM8n9vzYA1Z3O9pqIWBEcYk9z6dvbnTd8N9eVqMGkpdBDmFCMDMHj276t7zqm0o06lantULIvAVVDMSIAgGSTA4xnWNwNxBtoISJCQKPVb2CkgCCSY5gHGMyeOf00dq7tg0EwZHb3yD6chZ/rqt8YbCl/EbdVSypXZrlTAERxjmTH76B9SpOlY0pJYLMQZt4zjsZ+2pUqtOpGDO/fYpy2RJyhNa9Tg4bMH6EkkQZ9iMe41tUp1NyyCmpZmPm5MYAuPosGf20jrXdSc8e86LdF+JKtCoGUzBmDx9++rRGYSGlvCeKPwwKVOoK5uB+WJGR6AHMiP00N3nTDRoqaalixJaoZnj5Y457+x0d+H+ueMzsovaQCOAoyZ+kwJPbV/qhrWyAF59D3jn7/wBdSNXc7lyUIcCucrUrg2maa8liOBmT9yNb7bqaUnJtVie8T9+P6dxpo3bkUizUyV7zwO2P6Y0qru0RwPDSJgkiY9YJET++dVxAGAmH1C4Vnc9QvLEZU3SROTMwCOOR9vtor0+g9a16k0/CcMPKSXE8kTPfnudXrqfhI1OigRiSSYBHuIP141H1RqaUwVm8wBYZMSJJnP66ZpFOS3XRLjxQIQTqrFaFWlk37sPIBypdTP6f01Lt6tR6tYoSGqVWk/6baYUZxkg59dXm6hTi1fO3vED6zkYHqZ414dpXcstKnbIMk3QvfB+xxnTCu0ZpsJOSLdO2Ks0m9+YUxkgR6CAPaNUn6IzVXIDCCTkAzIgYzxxn/wA6u0AaaKJLsMswMBiB9Z76r7DfeG7XJUJJEtdjic+w494+usr64kwLKgpnPehw6UZtZLbZmcZ7ERE9hj0yRoX1fpbUkvvBUgn58w1uYPMkg4Aifvpq6tufEpl/wiVggDJGfQRyBP8AXGlqhujuXWllg588C2AWJILZ8o5E8YHbVGPDhO5CHBT/AA2KFRH8Sr4bKPLUYheTwBzHsPQaB7utWeoVpS0GLhmYLANMYEHRvr1GgiNRoUlaIiqzi+Bg+W0ckHg8aXtqSkkmAY7+okftqjSx4kFSeX0yfpUu3VS9tVmhcmQWEjgCJMY+b30R/wAyJ+VY9jAWO4tHMx9tCq+44I41vfI0HMBtuUu3fnkrB3tR6yliLAAoANoA4Jj17z66r1dlUVQ3JYjIzIM9u/A/fnWlDbOVi0yO8HI9dEKW3r0wDBg9jwZH7Eg84OdM9nD8otrwfqWmwptTJZWC85/McDgfWfbRXadWPDKGGQCOCfQjiIn21NsehGsgamTTjFpkie8HBPPIPrpl6D8IUlSay+JUbBEwAPYf30uLDdayaVQWF0idU3kgyIBPFrRj3jBiFPbzTqr0vbK9Xw3tRagaCfyn0m4+w10PqXwJtjAF6Rkm8t/Wfbj00qbv4TZDdSBZRdMxJieAM9seuixgiWOSvdm1wQjqPTqqOKIN4IkMpPrye451A3kJRWF8nhR2Eyw7L3yWPl0yVtmKNgqG9jlUg+WO/Ju+3r31EKtEEMUpfKAA5kviWYzPePt76DtoaDl7LmU3EJSd2ZLItYkZEcRAlpyMd+5ycag6dsyxlvLSHLYk/wC8nTVva+3dVlaVQm4seDnvAIAJj6gfTQTe1ABK2rAhQCMdhyQY98j30RWDxAWmlSzlXkrQIW0AdoBj7znXulx6kGIYx3HB/bWaEc0/ZU+GvBMlCn4SvNQoHAQgRkSc5BgiedWeqIBRplnuValO73gzBj1HfWvVPhXcFiyunhLxc8R+g51bo/D1UBVWtSqyJIzA44bI7xEapQ2kgGYuR5LPWoCRfJU/jLdeLu9nUQ4lsjkcE/tobvdxd1FWPJo5P3OdXepbR0ZTUpP5DgrkZEfX9tQUttNRnscMQF86kQPYHJydI1tEAADKfMJcDo6R5oV0feWUhwxcEKGWQLSQWOMzIx7HRvp/w34hud+SJFNLQJ+0D6Rr2h01FsV6VQqMXJjGJgnvJBz6jTQ/Saiyis5ScMFgzEZB+vIOmqvtLLnnkrNaSbrXZdOoUQy0qjhm59WEkAAmMSGJABOoupV6kirSqFqayI9M4BweCeOeNXN505EXImSMMBgAAQhJukqMCQOdLPXN6GcgMqmmpZQXUhcqFEl4uC5gYzj114lQkvh1z8a7lqZTbFgjOz+IGVVFYlgMZHzcRIPsWJ+2he76RSFXxJPhkixPTBMEtjGBOhD79WMEsxUABmaZ47Dk59/qcQW2e+akzU6nmUtEQYmOANWpE0ziGvlRqUgckydBoURcsZ9Dn1m0qM8cfvqg/QTVaVq3Up+Y8+4+399BP48IYwsSQRBmT/TJGPf0wx9K3fkWrTZvm+UAy0HPaI7+utbHl13LG+ngyVin0NRVR7Utp+zAk/lzMMc+kavHaKZarVhRmJySf6aA7/q8li7uqC4F1HJLL5fNz3yP6nUWy6q5FwLG41IVYiwCJBYzddIg/wAwwMHWOpVLjJXqU9iAbc3TDu9/t18qpcZKg3T/ACmcHtmB3A76pL/DVAiMHiMgHLMScycSpDDHOO2hLtSIEfhuTNr8XRgsCJx5hjEn2g1ahCkA4YeUTMH5QGgfNliTE5knQa47ipvoFuYRXfbKoP8A4ZjkL+HMGTbgYwsMkkmO09tSbYEqEpUgGrGGIyTaSCSewBBH++hFHqZWCoIkAibpMYVATNxyeI754g/03eGrmxwUm1zi+4EeU8EZJ7+pPoxc7DBHh90raUusvNp0Y0QLyCWOVWWAxEXNlmj6DnHfVhNskjwkpDw4XIUH1ImDn6ZHcjUtLdOpILKpC3TMgDiZwQv3Mme2q9XqdeqKhAW2m1tttxc2gzMEMpvB5Go9pUabNhXNC31IVt/hceOtWt4SS1wppMvABEqMATBIj1ydHaNeiASjXWwLQLSfrIlfNc0ew5J0FToNRy1U1CoAAhh/1YAIBtwP6YGNFTXKfL4as0FixuLYgtIgYmIn2jI1OtUdVcMTtdUzKTWCwUR6kWgP+GgHlJBtNscGVMzBAaBj7a3eg60jY8ypYKAQwADAZIMCFVpxzzoXuS1RYeGySwWePNHAgZ4u9PXiv1J1qLVh2FR1RWIY5AOWE54NtoIUzB41NoaHRaPlULQRZVNn1d6GKdWKdoNjSbWaPXGTONS1/ijcAsiv4USSQBEkHHv6/fUFfplN2pm6pTM2sZBUW/LnA+YqIHo2NQ7zaVFcLeSpLCWEFgDAIIIjEC7iJzrWyqIz16e6g6g0ukhGOj/Fu6p1Aak1aUQ0fMoHcYmTzmRnto9/nhcVCEgAKUAIllY8kPEmQROOGjjSv0z4cTw/EcmldaBHMclSDMlse4j/AE6L9UFVqLLeHsDEkkErIAAkLAMXYB5HPGnpbQ0VMOvPwzU6mzHDIUPU+oU6yNVCqxMBairMLPm9BFzRAk4zMTpc3vUFVrSKikHCP/KpHBJ8kxMj+XU+06e0MSaiEFbFZltuL4LLm4cnH951t03oNdT4tSkNyIHhqHUqw5uaSDaBHzDkjGNav1mZy1v194YcAhA6O88wBIBsHmukLyTjEMSffnnVLqVd6bB1eQRzAkEHIOB39QP21F1Y0iwKIVaAHBwAwOYEnHaMRGh7oe851U08LlRp3r1N84xPr/znWawbae37azSFgJkpsQXQVeio8MblqjEAM4Hl5MgA8QZMDgaaumeBSouqlrV/IpN4J9Tg5xj20nfDGz8NaW5qBhcB4cCQYjJNshskwDIzpi2lPcHzpKgx+aYk8mYBiTx39dZar3NlvjujXkiGgqatundVUXDIFpABI+syCI/Xtojt+kAMbRCrm4iCxxk9yPUepx6ahrKyqPO1oF5ZqcSBwpMDmJJHpkZOvPGYsCxPmNpEmCLTg+b/AFAT9fY6g7aADbz1rPgi2nxVneVaVIobCalxBJBntgKIJMRwMSJI1CnVnUyxlUJDMpmATHcCQncyRj115WqU3lmChlQr4hpgnIyFzeItB7YiJnI7eikZuY1VX8NUDEBicBStvMjn2HOdGhXkQdchrf47qIAtGta4Et5awZW8scNgCpIPEmeCOBjjOkvqHwrtWDmnVKsv+sFc8CCvcf6hxxqz1EX1WQvc10d/ICJ7gEQVMzyDqlR6exMlgoJkJcAGIiTnBXA/fVWv3jJE0MRgKPZ/Cvg+as4tI8pGJHqJI7AxiNENj08VWRqXiVFR1SWIhi0jMnJjsvb6ic3W4LXLLGxlDTBDTyZPPp9I1JV645K01YJgWCOAMduBaMD2Glc8kWROw8XItttvtQ4DeGzkkBSIticCByCIAxOpq1VhtbKjKIWFqwTEYIYMJJ79++gVbrbfhvFzJatMmJJnJEe8R9+dG9j1qnVP4wAILKfNkn1A+WMnHEaEmFmqbMW7rJR6n1AeIVVzF5YOpIUkMCoKxB4Y89/bQbqm7WwWKJJLM/JDcQDAIEAkgzN2c6Yus/DhqHxwyqjObhaBABMfIRMrkwMeo1JW+ERToeMDUKCGXAUANw13zYJwBJxrgQE+MEJM2G9a8S0ZHnN0qvpjgd8CZAjTftdnV3Dmkoc0kBYVaieb6yDEYxn66o9K6HTRDuGNQyrNTFoMsLrSSe0gdu+jm36/Xsp1C7BmVg5Klgx4VIPNxI9s/UHnkDJCSbSrO26Ai3MxNVAD5c2qJtXy8H7nEHvnVx92XcYpCfNIAMRMcsAAoYDMzn2171frJMbd2gsuTbABCg5A9SO/qYjS41YKymrHmvvKuIYZtwPyTb6H1xwO1JAgrXSogC4Rbclq4dWkspCrYnmx3NpJKmQYBg4z20Pq75g0LUa4tDeeLrSLoE4bEeuP0g23V1/EamLUpmYVhDNiDkEECJIEc++WbaJd4lChtR4lRXk3DkSA0k/zA9xwNTc7dEoV2tGSjbrZooISmZVgpWp5pMSGDYPbJPr9dBa/WTNNwyWsZQXQqFTBDNbJJIJmeYiedLHXOqOKhpkkMlMAm2SGnzXRx3EDvHOg2464x8IkQqSIgQSYuPHJwP00DQkGQoNJC6Vst2j0kBqIXtBtaqRczERhVJicZIPfjQfrtdWqtRRvEZCEW1YC5DE33x5o4n5ffSdUrowZkQimJckRIJIgXEcCeB215t98aQC/9RAZKsLbWP3zk59sak2gW3GtdFSQU17XqtUW0bpViV4kHsAvuI5iRA9tE6LUyVcki9JGZVVi5FLE9z2OePTSx0zeKR5gB8lMQAbVkXMuYm4qZ5595YFqABB4MXMpm+VWBKXiPyiCf+7JydK5pBsE0Ai6Pp1m6ZQjzMee6n5ixAhD3jJhoHM1F62wc5U+YtJVVpgkGbZkxcQbiATk4gwu9W6zeuarMQ0KhYAlsYyTgA5aYPAEaV99WqCp5gAS0wGBgmOTcQCMDJ+utFOniElZzwTt0dWqVGZwXquVCmoBc7DLBVHlgRMj0Gc6ZtptCKdeRaankyIt7lowDAj299LPQ9g1JvHrVBMQCS8gwQzLAHYRnnJnR7cbs1VFO9XARnWACxDSqi2R5s3c5PE41pFUgwTaZ11j8KbhibEKRui7SqFeqpZEgtUPlm3klgJNxxaCf1yJ+srsyFK0USlZNyhSp5wREREEEf11VWvTo07bgyUBNRmOC+IAk+ZhEADAxyeQXxI9SsC61BUA/KhAChoIGJUn6E951ShUc4gEnh8enU8VGpSEHCukfD1OgdtShlAtAjGIx6azXJtr1t6SimXqSszaRGST/fWazOp7ZP0gQu7Gic9ea6CtXzKD5gqqESPzR53iJAWYERk/XVmvWLgBHVAIWT87PAPkBBhRPJwI9tJvTOt2PRYz+HUdG/7ag8p+xCjXtPrUU1pkm5VelII7OLSCQYLUyc+2tbtkx2Os/jx5ALMzajiu22tfmVa691coStGqAFOWLFi03RECBgE/p76XNt11rjezRA+b37kHkkQBJHfPpW+Kl8FCgKKTllLSWH+k8H7d50mVt0WxrINnDJab89a5L0GfXcWTjv8A4xutUILQxYqQCCRbBF8/y/mEZjI1L03f0Tc1UlyBIVBYVOT5YwQCeMR20i0FLGBzoz06k9NmvBChc+UmQfQjH6nTiiA1XafqARfedTeoWa+21hg/mjsTzERz662r1XqKGdvDJChbhOIEtg4nMD6+s6obVF8Sm1gAPBKyrEgx5ZjBPrEg6t19q7C5fNUDAyCoWRmQMQDPbjRgDPW4rUCdeKnp1yWKGpCKFZuePSDks0/YzokSi3mqyUzaAAMOO4myREe/pOgP8U7o6sGVHqC54n645MSDjHOiDPtK+4W+o/zqs4WQqgmZk+dvLiI99AzOt6qxzY4+Sj3PUlerSGL75DHAicfb+mr22aqIqVmpKktZgG854xgAnk6CdT6sKm4IVEChwVACgCOBxk/11W3XU67PT8RjIPLrgHv6zGkuQICUua1xkrqHwvWRaJqVGCt8xNl2ImRiSCBzxol/ktTeVTNVkoOVJUKCsKCIRvy5JwPWc6Wf8L9yprlapWoIfkHAi6QI9RGfU660m8QWywScBT2gZAPfSwGmVgc290JrdK2VFKcqsJ+EpaTEnj0mTz9dDN58Ho7k+JCBpWmygqSbZLQRjygAYjPM5atzVkNaokHEjuODjQHq7qSoNYq2CFU/v9J+mNY620OmxAA5H0Thg4JT+KulbikQ7OtYOGEnlnPyg3eWAJgcYjuNIW5aK1qUiWtyD5oyLrewME+gxjXRvi7eMduxpsQYJU+pA9/WP31zDfVWZhb5hBJqAQcj+ZoHbj/bVNleajZKpMCCpNtvHBbw7VBY/hEkSY5x2HoffUO639Wmnznz3GQxJDr9DwZHmzMexA3pF67JS8N6dOGyQSECrJI4loE899SttEp3KxsK0yGU5U3OIsBgqxUc5zq+INzCDrpcqu9V5Es7HsJLn6DvjU2x2Shh/EAhScTgRkk9ji0jHcEaLbdkBv8ADYvBikiMPIoPnLA/6MkA9zOotsl0RDs1ItDEAU1XGCTDM0ARH5og8641LQEoCK7BPDBpUk87C95I8NJBtLHhAByGJyAOcGhWpX5cIi+HaGY4cki9gRMtn2iI5GrW0olgzCk5pMOc2llt8SqYIuVRJs4loiNVhRZzkq71bje4tFNAcEHIF8EEAGJgeuswkGTrWs01oRCls9taC1S5J8v5AqhssgDEhsqSCMknnRnb1KSipTapANQBahCssOTZPuVgEiIP1I0n9R3V9GvUeRUchSphRCAAQLDcVIjDD250sPu3YFS7EEgkEnJAgE+4GtNFtvq1b09c1N4JyTX8Qb0U38NTQqqxGaKkEG7KG4XT7Yz+mrG06VTKMj1Ct7oshYJUZkjkMrEjM3QOI0rdMqNeGWpa8zeTwfU8yefWdOdPeixbijutPKGGh2ebVCmIcBROCAPpN3uv9Ntc0mHimJaM1H8N2vKeZGIWAQLZIEAARdHb76H9S3C0fCRZtDAvUUguewCqDKg2m0HJ5PsM2nxEtOk0iK4Kh/KQ5uLXiSvkZYIJM/OdFNru6dKj4lNbKYljaDUdMH8/hFVjBBkDAzjEQDlGdvKNe6JEXU3UOntUVypFG0TWUHyFoOL2MCoBiFUyWMtk6VNl1BKbqwlishUAHIPLcEjU7dQtDGmFpo7J5Gl2TEhpZYycggz9taJSp7ch6yGreWY/KSZ+W7vkn27862M/RGf3GvzkpB2F0owvg1PO2WbJNrHP1AgxxrNT7OsyooXbpbEjzqOcxDCRExnWab+Lr7mzzxZ+akWNJmYQwdWoNQeynVNUMZgCzw5wWMSpBgaqbrrtJFW2m/ixLAkWE9iIho95M6Y9pt9zTL7qu6vcjKFAtgK4VcAAQQGNuIj9LvXNmhI8QBhTcNlBICgBFyD5TEQDEE98aU1XAC/xFvnvTdmzFkuW7rd1K7i4u5M2rcWiTMKDJiTwNVmoNF0ECSAYMSORPqJGPca7htUpbelTqeCxZ/xfEVRdewa5ysXWi4gcar9Xq7cbY0mpJVDKphacWl+Sn+s3TIgydTcYsM5jqqtf4LjNFoOjlLqTNTi5rlECOY7/AH0b658DWMlKh81OnNZ6hIuZz5FAyATkAD0Nx0EqdIr7aqylLrYBZQxUzEQSoxmMxnSF8iAdDXgVRpEyrCslpc3MEAABaCp/ueeffW23pIVva8I2ZLicDBC8nU/UthdQU0tqyQ11RyTLC2RAJwo8xx6j00ruMd40JlVFQFEdwSkGm8qjSobJ4BniI9tU9wwjDS3JI98j7jj7aL/C/wANVN64SlFMKPPUf5RP05Y9gPTXQT0bpezT+GsSvXPz1aqExjMW5SPRc/U6lUqBpAzPBdikrkCDInH101fDtNKxUbgGxIttSXrG4RSQyMkGMnjTJtvg/YVXYh6nbyAARgZBLElSTAjM/rrOj7Dc7XdKUpv4QILQUuAIYJBJ9zgZH1A0orsdIMjXqlIMWTR4e02HnpUAHeLwWLMsx5Y4Q84/SdHeideFamK1qqVYhpHA9AfU8Tj19tInxB8QvRrt5VNUoqo4IIQib8nJaYE+3vrzpPxJTrBkKBYk4clj5CTAMSxsMtHca82aplwJVSG8E1b7ftUuSiSqnJqBpOPyx3uyefX0grlTqK1g6CsKCoApdl8zE8CAQY/bGge6601VUoUCxYmDxjOBjgDJnUD7alUq+DSJJQE1arkybQQwUdufbTMpCLoEpg3nXhTqMtOK1NFGEp+VQBksASI7z3zod1YrularUv8AMB5RIxOIBHJOPT76pb7xhtGamtlOD+GoyBkBmc5c4JiOO+otr1h6ap4L+K7lWKEeY4iAc+UZ/XVmNLRLc0puVlRbS1MX1qJVmppzUD4BkLAwJzAwD6aD7zcoLgwmp4dysrSSzZJqX4BgxCgZiDopv9zUrbeogpEuoliBFhBJ8pkdj/ydJz9WrMahZ58S2/A81sW8DgQMD01pptLrpZR3+IKAvLlDRelRqBPnIRFssZvKoyb85GNYtniu16U6b2rUXbyxKuA0IHWfKyCTnMnjQan1Zw18TUlyXBgm4R2AMROJjPbWlLqhVYVApBcqyEhgWEZOSVAwFxgn10+ArkYd1phS9JAVoqvh1AV8QVCbaqxyQIMkjnvGov8AMqaJCU4bPieI8ggv5FpkeYWgqSQwu8045D7vf1KgAcyBAWZMYAgEnEwMa12+wqVCEpozkgkBQSSByQO8QdMKfFCV51LeX2gTCjPmY3H+aCcH6apalNPXtOizEKBkn/k+2qRC5R06pBBHbVh93UtAvaCxqcn5jHmOYLY+bnXj7RlJDLBEyP7j2jvrWtTgAk44AmSAP6DTAIKZqjO7Eksxyckz6+51K/UKjqiVKrtTQQomYHIH0mMH7aq0VBBYNaRxzJ+kax6YQkew5ifWcHjXBBFNrv6jgUUUeZ1tgGZ4FsYuPBxn200VNvVDrtlpNUeAS2SC2DJZTAiLcE/L20n7VWlSlQfNCgkKR7wTA+s6athR215bc12V6YwKbCCBz5grZ+ke2uBIy6d8qbwJuiRXqCm3+F4x/wAuM/c6zU4+J9l+SvuVXgBqrzj18pz99ZqZa3fHn7IBz+Ca6/Uaxp7i8qaWPI2e3MHMEC7kkc6n6cKVTbmtTrSSxLpM3FJtiRxwcj6aBdT3DIxq+MVUw9OmwMowtkEH5RJYH0jjUHQNzNIOxVS1Q38i7Egg8N7gcHVaTe0luWXtfj+FOq8024onl0TMdxTqVtu6Ay9CoFF0XBYBnuDJ/roRtd1SdtvUgU0KyuJL+G4x2OCQMzwNDP8AMTTNN0YEbfcPaPWnV+b6gEz9tUdluXUWBTatStbAkhapBx9CB+h1VuzuxXNs+e8j/wBDqCsorvjLWh5o5tt81Ss7O/iWEsFEv4jwLAPKvDXEjj5QJk6YaPiZQ/iu1O8qeAxYH5ScKqxkx8ulyhRFNoLkMFdiCsR5WxIbJg8R6ai6P1Gs1XMFqVNhcxEOrAgc85tEjtzrO5rRZp3eNj8dAOC2gkiSNa9U17JjVpDyk1HDKzx8qHysYmLjOJE8/TSv1j4GoVaTjaUyvhvmozkscGQfyxMAH19p1a6b1JhTotK+G71GMHzFERxBHPzXgGeSDzq508NUo1DRIpK5vttkMxVLUSRPzSJn+sFSIJ1v/PVO0Jf6huP4JP4bbUXtZyFaCxqGFmD+Y+v6DEaEUdmztUauTTZWKsD8wIxbGZzrqS7upUSjUBgEKVpAZFMRczNgqJj7DnOgHxB8EUKpk1nFU2sQgEKGLY4JckkwTmF1D9uSM+OaeJscki9V6hYSlDzFvlCm49zOFye3A740wbVdy4pswNcGJXxCpJkMTAPlCrCgdvQdqWz3O36etV6bl6jEKLh5lAmYkQuR3E44GNU+lfFtZ64aqWamfKbRlZgAqO5lRj66i7E8ktFuJ32yVAICPUNiy1HQ0Wt3DqWKm4CmvzCG80kk+hzjjVfqlLbpQelTRaSmXJYXMGMeVbjOABPpOPbTpVMEo5LvuTUilFX/AKaj+cHASJOZwRnW++6k9KmaniCtUdmIqWyotgWoTjEE8CJ74jGQ4GNa+VWxugu829NvCo0C6Fyv5jF5GcgcQJx2HB1JW6QNu1QM0eCuQsqahYHBN0gYnH6aK0OrVGSgiUjUKA1HW7zfNy3FoiMe+tX31A7G2pUAqbioruARIUNwcEyIJj1nWkVDkFMhW63QQf4anfUZJ/EuUAGAT5W7ZhY9AdSdR6JHj1KSr4pBtKqAEUCYYnhmk5Bn66H7Q15pl38KokGlTqEW22QGaODPAjEa12u/3TpUPgU3p3w5LtDvMXLgCBjGONTGOYBGiiQEv7QVzTLSxmt4VqmWY9/qJgYk+acRktsPgdSSQCgpQHDgM6sSMlQIKmYA9p0codZVKFJqop1HTyAFoZWDDIQGWM4mcEd86mBWpU/h6FVjVMVayMGCvwbIMwwEG44JP2HpsLINtassxJS5174ToAqt4UkQHIgFi0CQBNpM9pAjJ158N/ASFXO5EvkKgqAYwLziTyCO3Y54cfiHpA3O5FSohItFlpY2wJlgYUsZAkH76g2m3ctZWADqPOfDgFbiZDCCwkiPU4znSPeQTfhrmiDuQLpXQdvS3VJKKNlQ4rNlqb0yZPpDBipA/MkgAjTm9OmgwioysuFg33G4xBmCxJ9z6aookzVX5SpAMZK5C4mIm5vcDPOs2VI1a4ABAtudzloEqJEZMEQQMkk8amb3RWdO2O3LGvU29IVFc1KjQDLKSVqCckkkmR76V/if4T/iX8ZKqLuCxNQkkAy1qTE2vgQAMyZIgaYNxtDReoPMSsNMEyGu5EjIs4j+bOoNzRcuaYQM0lmWIK2DgE8AtGcfTOqtkGZ1u9UpKUPif4NehQvR7jRH4gCkBkmDUJLH82LfT6aSh0+q6tUWk5QAszKhKgDkkgQAJEntI9ddm3wqszKxUtVNsLMkAZ4NpIlhJGIMa360tSop23mpURaAihltWVBUQMLEgXeowSRqjXiADrV1wcQuGI5UhlJBBkEcgj0OtO+ug/EHwD5i22KLTVGdg5MoFCfMRPmckwLRHfSHUolSQQZHaOD9O2m3SE4cCvKD2kGAfY6ItvQ4RSiqF5K8sTzMyBx2xq38MfDbbwvbVpoUjDTJmeAOwjn3Gn2h8C7NaUNc1QRL354kwoIAHPIPbUjtDWOjQXOA3pFShUqAPahkYJMGBgY+gGvNO1LoO0IEbUEf/Mf/APrWan/G1BYE6/7IYW8EJ32+Fd6VNEHlCC2ctdAaTIk+/tq9S3KAgMhSggbAHzMtvlJOCchpMmNaL0qWpVyCsVPCqKB2BtAEyR5ckwYBHGqOydKhrUgXRUV6iiARyAQ0xdEjODAGqh5Btnc/PnOrnADY8gjO0qmvuwygBXv8sAIVtPmBJIDcCOxj11c6TuZXcGoLfCYEqYFzFYAIP5RM9xnvOptjuqSGoUpo1OjTmmabFR8yA4Lcz5j3Plk51X6Kzpst1WMFHcAglheFFpgEedBgQcSSImNcHjCeGH/KyBbfLf8AZH6e/Wgq1HVAqgLRVnhiSYLRbIJEZP8AfSpu9xSuZgAAVJhTYEJM+UE5WFJxAkDAkElNn0enVenXrOr+SWFW1oqFCQqgflFwwZ4PMGLlPYrua1erUHnRKa2uJQyZAB+VSLD7QQOxnog3zvPp1nl3oWiyFbGvUcujqUsogN5I8haZHa4gj7nV3prVDSfcIxJWm8U+wEqgtMzcVDgR2jTH1fcU6dUCtZaKaeVQtzQFIU+uYPcRpdpKFoeTBrugphWIsW5lDT6FqjKBxH1AC4sUxvt4k/lNhjNE6/WKy7IQj1KjeEWKySt3yCJkseYiBMe+t+mVnpm+s7LuarAKrsIoBu7AE+dgsZg5wMRqzeLGteKVIst3JdwtsKByIINxmMCDof0xKJphw1GrVIk1HXKFuwYklmEwEAAkyY0Jkkoi1igPxj8JU7WrUHuVixJYGARzDcWiYzkmfoOf/wAZVpWgG0iCI9iCP37a6P8A4gdeWjRXaoJDIZYxmPKLSGMKOYEZHedInQPhjc7uonh0qjIzAGpYbFzkluIAk89tMwWEriVPudlXFCnuatMkbh2KVLouzB4EKpJ/b21X2T7tmC0Q8AWDvAkc4wJ12Pq3wgbTSpmmKEoq01yyJ+ZsjEnPPr66ir9Z2exfw9vTBYm0lUzjiJyc9vrrG+qcWEN8VVoskSt1hkVqFYrRqBCzVBJ8YnIV/wCWJ+0YidAfBWqBYGNdyMDhmJxjsI03df8AhB9wDVQFakSyGIAgwMfmxx7jSHU2Fai8iQVzIMRI/rGupdm8nCb8EfqFkc6gS7+EQ77o1AuDCkG3y4wAc9+w1Z31LcFCqUjRp0xUBteZjJAM5YTz76B0Or1UptTtm5rrwfNcODPtqGt1KvUQIWIE9pyT7n1/fVW0jISuMWKOfCVVVKqzVJVr6tq5AAJumfmEnEep7adPh/oi1ag3orVCatyqHIDuqn5pAJ+UBZPqONInQdxXW6nTfwxVt8eo2CFHvzZk499P/Q+oJe7LUD06SCmPLA9ZW+JOGGDwRnVnjfrW/os5zTHtt+qIgNOSoYIHe9gQxMkiBmRH1GgW+6iWZ5J8RjApiGyCBOBBzEe4jkao7rblgtikrUgAhwjZYgESxkDsfQaoVa7pcKrkrTqU1ABKQqgGR2IJJk97WIznUZJVMITEd54ao9WDUqotO5muENJIdQJGfbj76KUd7cWsuUIXDArNqjIgkD28voeRpWp1kaqxuDKgU1EfMea1WlJIURdJHEc3Tq9vKwFcU7ULMhhqRU3QCCWPEASf09tEDWui4jgiG6rgU7lDuf8AqkXBYLK0Bu/BMDtof0SkWVnNyvNoJg2kkugiZMBpJH9idS0t8D4KwTJApsD5WtUXNkesiTwBnQ/qm4qq/ilVp0gwRKzVJXIYllDEFjgiYyTEc6ZtxGtZpTmiFXdmioFNwxUN/wBNJDMLQJHbzEnMDQ3YCpUqqFSHQk1JMrgKT5pInIMD20N6T1FlkGoVoXyi/K9RnGAwBLQCckGc45wYbYCjSFFS4YpnwkkliZLMTACgngniASNGBlrQ9d64heDc04ZAxqGq11vy3dwCAZgckiBAIOuefGHSYrq6sHNdm8qLCgiBAMwTPJ9ZJ5060qlQUmavHkQgIhE2mImAIWTPlb30t7Zq1J/G8EqplUlAty4mBxkRPY+urNMAkeHHWuSZEI10ro/8JTspKr1HXzuDDNMGM/lxxqseoFYW+WXHhuIkz2zMk9u8+mta7VKu5FCkWQNSJDVVIYKBJCDvmONSbzpbmkpq7hGqkgLchAU+1QZkGO3bWEwDBOer6sqZ3K3rPvCSfERP9PiJj21mgG46DvVYqaUkdxU59+dZpxTfFiPBHE1Ed2a1NRJAdGe/PJxIBnzSIBHtoTft1LOWqE1VJa2B4algYEgzgTMf761apUU0nd0e6WsmYkSL8RkiTyNWD1A0NxUc1FZ2ossKuJMGDIE4xxka1uBJ8fS46+SUW1zRbp9Sk2wKUVVHK/iu0wxVjgejlYMj0HHYZS3fiUKCCuA7MqkEEuxNUwJyQqYyBmQM9p/4OqNum3Wky1alUsiMOA3opyoEHmYt7au7mvudtTpbSjQNRSAWhZua4kwckATgzyPbXQMRJ4jra/cNy7FaBzUvS9kUr1SoO5WkrGVVrSxIUBgQAGCzxM8+miTb5ht0ZVqVKNJQpVmUSxOJ7mDaoABMDOlDbdQahXUEVM1TfTclFXOAXxGDBJA4nUGx6uieM7+KHZyaSo3kBJYmfKZ7DgYPPcdEjj8dYOa6L61uTrv+meI3iGwF2pIlEm42yq3ySCqwI83MdgRFnr/Ul8alRK09sKZw9qvhR2K4IDdrhBGkfqnxELKikVl3d1NkYsIQACMQcwfaMemoOm9M3NY02fxDTuDMSwAAws5PoI/TS4QAJ18prlMrb4V6VPa0CxVKpD12HdiTwM22hvKDnM+8lHetk+MzVaV6Um8E2gcKwPacGRNqnEzkj8GbXcIjUlpo6VXfLOFiQCZYCbrDEx7aU/jLpNbp26E1C4bKPJAIBiJEeZRZJERPYHSB2J2Hjl4IxaVW3vQVa2oNwlQu5Wzg4/MJAFuO+cjXV/gpxt9sqVaoPgsQqLxEGBMepJ1zHpu/VylPwqX4aNk8sWyTE/NIiZ47Z10v4O6lfsgPAYFmtZ6omLvqAGAWODxGtbmEUyAbnWs1nmX3yCZKnUjaahVQMEnsBznMk8/vka53tN+276gtRluYZCoABPAuJ7AEmcnA049V6SlamaStUVVflhF0DMYhhkfpoP8AAHQq6vUr1CVRj5UIALcwTiRzx3/TXzjnH6mv/UF6bQIBCaBtxTS1BZJn1gk5OTz/AL6pda6N/E0iGTIgBlAmZg5H1j/06L7rpprH8wjuDHrkR9v01eG0sRFzg+p/vz99U2CkQ4uOSntBkWzXGuvfCIoqjAubi2GMmAe47DQ7/JlZcwIEjtM/8Ea7d1LaLbaTEqVkgEmfc6AbT4Qpo9/jlwJwVX0PJHHOvYYSBcLC8O4rlO46UCADzysc4/aNU6x3NHcCtBqsgJW9SQAQUkARgSR6T766puPhnap5yWglIgmYk/seeO3vozuOkU/BSmVYw4ggCT5rgPdeRn1n30xcYsPFc3muV7XqyRRqNRelc2W8QQ1oMkBi0eczJUDBjUdbqSNTq1KVIvVRyTUDMAp8xWADaYVQTIHMDAGnT41+HhmoNxTFssA7DD4hAIOCZMdz6aQeudU8JvBCutSpSpqSahRHZnm7EApDOPNCwMRGYhhOYj88881UFE6LUaxpitVFRihJFFHDEkoLKhkEkGopMyZBHrrbw2ptVp0lfcstOy4AhtsVnyvHlklV4wQp9Rpa/gDVd3p1aNK17jaSwpxGVYE3C62CcS/prRviPc7Wo1JKqwtRmYpkVSRFzN+YDkT6nRaPLjoa8ExHDem/p1aoKdni0GQUxbSr0nWo4zHmDfKWcwwjtjGlTdBaliPWqBYDFHHnDQQoTJBXJEwNCt/8TValCjQIEUJsqgEOQexbuAIiPTQ6rv3cqztcUAVZJwoJMAzxJJ+50wEDPXDU+3YSm/4V3IZ0Ku3iKjkuwvstBNwEAghVEZMXfbRyh8R1KBqIlda1JwC1VlIgliGPJkH2iSQe0Hmo6q5K2gAqTZAznsf5h9dYnWKgAUQCCCCBkQCDzjOO3Ya7AJk61zQIlN3XOqUKlZ2euVqIqmk60pUxJClABbi0cY+gjVbafFNSq48YXtaFQKCWkwPWSTH7450nD1nVpdyyMrobXUyGHM9vbTvbIMa+FwbGa6Pv9+yI7V9ruBINrsolD/3AeX07T76Fp1mpVp0Nu+5ohCk3upJpkSRMn58AYgex1S3PVHNOpU/inD4BRlAxA4yQf+eo0xdITbqKf8Rt9tfbTApNSk2mJe/iZJ54g5jWKMDbDj9uM+3jCNt6F9R+IXNVz4g5PyiR7EH351mtt7tds7s1OkwQnAWgxGMYKmDx21mtQ7ICC6OWguD2/wBiA9S6bWLtUrIVCqGZWqBWYZkKP5vaJ41V3+0aioLUHQMwZWLS4wCBI49YIB1S3fV69RRSLEpcWCjOT39dZtqdaorksCFi4u0NziCTknTNIaRGvbXFdB3pqp06qbs2bjxGp0wzu7lPDu5WeSTdHlHftzqi+5dN2VXd+HakpUBDBViYHPEcc/fVPqdKjUvq061ZqhiA5EgiLpMyRxEd9Dd3tFCq6MXAiZBgTnmI+2e+iKmWdvvrUpcCMdL+JEo7gPVVtynmDS0XsZlgCO+Off11SoGpuXe3M1QVoiTJYsAqgdwJGfTQopkwO4I+8R9dEtu9tZy16KDBtGQwBgESI7zrpk64ymw2smLp+xoGvU2qBUNXw1DVB/0yuT35NvIOZ9Dpi2HQq1Fqm3JZzTNG2rSDGnBqMCHLABSnpn9M6Wun7xadIN/DeIi1UZq7CCCCJENPF0fWSfaTb/F7K1UQKlNmYgEmJMgOyxDck28f01J87tRHgcxdcAuo7HZU6Tbmq3moqoAuYxeYBC5Lny9yPNM8aX23AR0YUP4qrVBqgVfO1MEG0BmAHyA5YREHtOlmp/C+JtqNJ2akoaruGuYX5JIZOEEAKBnDAzqfahgzbk1YqtfUNEkyqZtWTkswkn2gaxvwtynqM892oCuwSvPiT4WFPcKTuFWpVeoz2jyoYut5kHLCPRftpq+HNnuBVo1alRK9JhbTJfy3RIBDDzNGP7mNLO6FS+lV3xv29OooaxgR8kwAPcAGO92j2y62alOk2z27r4dR6YIYrSpq6wAzEsAfzXKMRBInXp7I5xo3O/iPCNdVkrMAemPp/wAQKGp0DQCVvFcN5gApZpEEmDIYHT3S2X836a5j0nrexV6NEfi1/FBd7ZuqGLiGJmye57ca6ktW5Qw1CvsjDU7RwvrcmpVTGGVJcBj9tauR31DSogeduToX1ndBlZVLDHmNvABzz7A6qxuLuQc/CJReqJEYPGl7c9Yoq9tWrTQ3eU5H/wBXCzBHOJjU3wpWepSeSYDkKe9vqR69o9tI3xz8M16VVdxQ/ECEN4ZBJMZ4zI9tGWtdBHXUpScQBT71DdrTEtmxSwYc/Ly0QBM8d9AW6yKs1QaiIqCKjgKFugGM8x3PEnOuaUviZS9bxFlqkqUqngypwY9iAcESPTTb0b4r2dajWTcVDt8jw1LDCoottJEFgVJiPTGqCmTYX9emipulEetfDO3rKgrVbX+doLFmtwWVBAtJ5NvHHrrjvxr1Clu92W293hWpTpg8m0envz99GPj/AOLBU3S1dtuqr2pANtgpmPyDngkEmDPGl74TZf4lCwnn9SDzpK0UWGxLo+Vak3ERwXqdDr32+YCBJggRzn1AI/b20I3YKnHHB113c7sCFUEk8BRP9MxqnRp0ibqtNfKhNvhgGZ9/XmDrNs/bvbNQAcrytoojcVyncVywAPb21XOn/f8AS6LbdglFQXaVaMqScQebcxAMaGv8HsHjxAVx5iIyfvrRgO5SewtSuqasU9rPY6Y9h8JVqlUU0WSTEj++uy7L/DfYLRVKtK5woLOHYEmOcGI+2lNnYd6zl4zC4HR6W5xEfvphf/D7cmmlSkrvcCYs4gTzPft666jT/wAOdutQPTq1LR+VoM/eBov1Hqf8OoWnSLAYChufTJ9p1xDi6G+f5Uu2Xz1udxUpmyqhJU8OpEGI4I9h+mrm3+KtwlN6NIgU2NwHNmAME5jAxrqVX4jo1rhuaKvTNv4cBwWmAZMDtwY4765F8XU6S7qodutlIkFVmQJHb29u2n7A4S+1kzaoccJCdV+KadECku3rwgAEVWA4HYEgfrr3XOU6lUAi/wDUT++vNRa1gEFg8/dOac717SRaxC0qZV/ZiR2zntqzU2yrSDCsfEg3LGBki0e/JJ99GqnTUpTFQKAh/FSJYluHBjtHp8o1T6d0OrUrGmlIVXckJLWwCJvYTgRBkiBjmRKuB3KrXCFUoU6LGmopszhDeA5F7RPcAKo9vQ/XUJrVPwS4HhoYHobT3HPb0zph6n8JNS2wapuaZqqbEoIwZhJzcR9f351N1LoAp7Ognht41QXGGJaSZVQk8QQJA5nR/Tnx9zN90e3BdMpQ8Qi4i3J4jj3HpqxREOGpsVZTeGaCZXK9omR9NG9l8F7ypVtO3NIWliahtUAepgxPvznXS+n/AAdshQpU3RalUpLuxOLokKAQBA9B2B0lXaBTYHC/drkjAJhcq6xPhhgzWv5peTeW+YqQOxBEMZzMmTqttzQA5dKqHB5DyfSPLaPrM66VV+Cul7Via9epXb+QQoUfYEkxjJ/TTJ1Lb7bb7QJtqYfx1sp01pqZMZkhbnbuZJOTqTtpbgxMFsuGvRENMwVxyhRVRefxKV5HiLKl8CBnMfbudE951twgAZTfazCZbHZvSCJjVXq3QK9KlSrssUqpims5LZElYwGtx/7au9e+E9xTR28Sm9rFVC/nUKzOwJgALHfJ/qYa+Na8k+KFVq/FZZHpQtrqUkjKgxwB3wJ57+ujHw98TbhGo0GptUommAKQViG5NwVSLjkiDgkkngaTKnTq1JwtSg6taGtKGSCtwJHI8ufbvEHVzplVqdLxEqOrXAYiACeQSdehs+Fohsevss1S9yuob3ZJUbbkbPwZqs5EBWKkrcTm4QSBmPbmB124DjXzzSoXPTZn3SU2JHiOZeo2ZhpKxiYzGfrru1Hcyq24JUZaf3MaZ7AAMOXl5EqbHQ4zryXtSg7sZJAjH30IpbaoyuINzPkHhRP1z/fVjedbpbeTVcXEcL3jssx69/XUPw51Y1qTNCSHItUj8MADDH8p9vfTEODZOSkQ1xV7ppNNW8RhyTAwABx+0aF72m9WojhgEDrC3GTHOMYiP31a61WvUKKdwMXG8IFHcmeY547aH9V3IehNCCAzM0kG4KJx6CYz2I0mQQjduCTv8Rfg1Kl24V6VMrgic1JBMn0btj01y5unsHFOJLGABJkzGIEnjgaeanXzUpBoiqymVYAB8kQIgZzn21L/AAdCqz1tu0ug/OTaICZLAgyCWM9rR9NRIj9M+WvVVa4ixXPNz04pN4YZgSpBn1II4/fRf4V6VXLK/hEU8+dgYmO3c/UY0R+LqiVnoU6MvuCFvZGDLUxGCDGI5GIkzpq2u8bb06dGplyBbGYUe4wO/wChE6D2Ew3KRfl7LTSucRylR0Ni7IzF2FTtaBFuIJPefb/fWm9Taq4uYsRzLSCTxP09vvq7u+oSqEOuR5lngCc89hnQqnQojxGBBZiYLlTA9hEZPfnjWnAd4nyW4OCkZxU8NwAaQkWdhHfjgRPOpd70XxKqVA6pTAmG5a0nIA/KR3+2gfS/Feky0kNqMbh3Ek4g+g7Roz1mtVrN+GoNNWVJyPD7EHjnJ+2gXNv9vQItEgEo30bry0nZFQKWCwwH9MQMevMabNr12aYd0M5uAGcRkexBn9dc2/z9fGFKldaAV/7iMzP21ao7upSEMVa/IzmB9s8nXQAbjXwoP2em46uuhnc3E/KAT5SDHPGhvWaNIgi4msCPMcxPoDg4Mf30vp8UUoh2goAY4n2kf8xpi6JQoVb6isXgkEZkH0550rjgMxn4dV59XZsBsbJN3nwkHqyM07QSWe2YkNEDvgTE50u/FfRIFNkoKUaAwpi5riMZziBgcznXZqmwUgQqj7c+v+/11TPTQpCoFUZx9fTtzmYnSkYedvD54rO1xBXz1u/huqHMUqoHoVMjH01mvofcdLYsT4lReMDgY+ms07WWFx4FN/EFca/wuUPV3N4utpFluzafUTwfcad+kCRQJ5LLPvLGZ/Qa91msW02JI5ehWxn7niue/wCJYs39Szy/hqfLjJJk476D9Q3Ll1YuxZVS03GVgJEHtHtrNZqv+mEmjTP+5qeqPq6FPHQ93Ubpe5ZnZmFQAEsSQCKc5Prp8oqChkT5U/qNe6zUP9csT/y/xCns27r6rlO5N25M5z3+mupf4cKDtNvImDWif/XrNZrzv6PD7rW9U6dFW2sMoYAGARMQcRPpoFvVH8dt1gW+J8vb5x241ms1Wmf5w7j91I/ocmzr6AIjgAOdrVJYDJ81Hk899coG2QbehCKLqFQtAHmN9QSfUxjWazWnYz9Y6+hS1P0HW9MW7rM1XYozEqaIJUmQTMTHExiddToj/wDzt/3kf/drNZr19vs8xw91hoZLl/WazGs4LE/iOMntOmb/AAvUMdzIBzROc9jrNZrPtBz7lSmEb6lzX/8AV/8AhpT+D6jWcn5457GJH0yce+s1mtFHI64KG864pU+KqYG3JAAMUxgdrJ/rpb2VVhtKoBI8/r/pXWazWTYt2ty01Mim3pNNQ+1IABFIQQOPIda75j4e8E4Hj4+jmNe6zQoftjv9kAf5mua96tlVY/N+GJ7x4bYn01F8Nmd5RB4s4+x1ms09b9t3cr0icOuCcwoV/KLZUkxiT4gzjvoT8QMZ2/uKhPufKJ+sazWajs/3Po5XYZjvHqUDZRdWMZ8IZ75v1WrOfEpZPyf/AK6zWa2f0HvP2Tf1a4lUKTH+JAnBfjXRPgis3i1BcY8QYk+jazWaUZu6fdJV/b8U87g+ZR/pOq+7P4lP7/0Gs1mmH6eh9F478wrN59T+us1ms0BklX//2Q=="/>
          <p:cNvSpPr>
            <a:spLocks noChangeAspect="1" noChangeArrowheads="1"/>
          </p:cNvSpPr>
          <p:nvPr/>
        </p:nvSpPr>
        <p:spPr bwMode="auto">
          <a:xfrm>
            <a:off x="939716" y="3803065"/>
            <a:ext cx="2304774" cy="2361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sz="1488">
              <a:latin typeface="Times New Roman" panose="02020603050405020304" pitchFamily="18" charset="0"/>
              <a:cs typeface="Times New Roman" panose="02020603050405020304" pitchFamily="18" charset="0"/>
            </a:endParaRPr>
          </a:p>
        </p:txBody>
      </p:sp>
      <p:pic>
        <p:nvPicPr>
          <p:cNvPr id="8" name="Picture 8" descr="http://www.picture-newsletter.com/corals/coral-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02" y="4296681"/>
            <a:ext cx="1262487" cy="97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2003355" y="4142139"/>
            <a:ext cx="652596" cy="109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Oval 9"/>
          <p:cNvSpPr/>
          <p:nvPr/>
        </p:nvSpPr>
        <p:spPr>
          <a:xfrm>
            <a:off x="2936207" y="3662241"/>
            <a:ext cx="306947" cy="293955"/>
          </a:xfrm>
          <a:prstGeom prst="ellipse">
            <a:avLst/>
          </a:prstGeom>
          <a:ln w="57150">
            <a:solidFill>
              <a:srgbClr val="FF00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1" name="Oval 10"/>
          <p:cNvSpPr/>
          <p:nvPr/>
        </p:nvSpPr>
        <p:spPr>
          <a:xfrm>
            <a:off x="2868145" y="4360896"/>
            <a:ext cx="308281" cy="293955"/>
          </a:xfrm>
          <a:prstGeom prst="ellipse">
            <a:avLst/>
          </a:prstGeom>
          <a:ln w="57150">
            <a:solidFill>
              <a:srgbClr val="92D05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2" name="Oval 11"/>
          <p:cNvSpPr/>
          <p:nvPr/>
        </p:nvSpPr>
        <p:spPr>
          <a:xfrm>
            <a:off x="3207122" y="4244682"/>
            <a:ext cx="308281" cy="293955"/>
          </a:xfrm>
          <a:prstGeom prst="ellipse">
            <a:avLst/>
          </a:prstGeom>
          <a:ln w="57150">
            <a:solidFill>
              <a:srgbClr val="92D05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3" name="Oval 12"/>
          <p:cNvSpPr/>
          <p:nvPr/>
        </p:nvSpPr>
        <p:spPr>
          <a:xfrm>
            <a:off x="2768053" y="4046433"/>
            <a:ext cx="306947" cy="251571"/>
          </a:xfrm>
          <a:prstGeom prst="ellipse">
            <a:avLst/>
          </a:prstGeom>
          <a:ln w="57150">
            <a:solidFill>
              <a:srgbClr val="0070C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4" name="Oval 13"/>
          <p:cNvSpPr/>
          <p:nvPr/>
        </p:nvSpPr>
        <p:spPr>
          <a:xfrm>
            <a:off x="3462021" y="3764783"/>
            <a:ext cx="272249" cy="278915"/>
          </a:xfrm>
          <a:prstGeom prst="ellipse">
            <a:avLst/>
          </a:prstGeom>
          <a:ln w="57150">
            <a:solidFill>
              <a:srgbClr val="FF00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5" name="Oval 14"/>
          <p:cNvSpPr/>
          <p:nvPr/>
        </p:nvSpPr>
        <p:spPr>
          <a:xfrm>
            <a:off x="3179096" y="3409302"/>
            <a:ext cx="270915" cy="278915"/>
          </a:xfrm>
          <a:prstGeom prst="ellipse">
            <a:avLst/>
          </a:prstGeom>
          <a:ln w="57150">
            <a:solidFill>
              <a:srgbClr val="FFCC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6" name="Oval 15"/>
          <p:cNvSpPr/>
          <p:nvPr/>
        </p:nvSpPr>
        <p:spPr>
          <a:xfrm>
            <a:off x="3663539" y="4158546"/>
            <a:ext cx="270914" cy="278915"/>
          </a:xfrm>
          <a:prstGeom prst="ellipse">
            <a:avLst/>
          </a:prstGeom>
          <a:ln w="57150">
            <a:solidFill>
              <a:srgbClr val="FFCC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7" name="Oval 16"/>
          <p:cNvSpPr/>
          <p:nvPr/>
        </p:nvSpPr>
        <p:spPr>
          <a:xfrm>
            <a:off x="3462021" y="4481213"/>
            <a:ext cx="272249" cy="278915"/>
          </a:xfrm>
          <a:prstGeom prst="ellipse">
            <a:avLst/>
          </a:prstGeom>
          <a:ln w="57150">
            <a:solidFill>
              <a:srgbClr val="FFCC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8" name="Oval 17"/>
          <p:cNvSpPr/>
          <p:nvPr/>
        </p:nvSpPr>
        <p:spPr>
          <a:xfrm>
            <a:off x="3163081" y="3960297"/>
            <a:ext cx="306947" cy="252938"/>
          </a:xfrm>
          <a:prstGeom prst="ellipse">
            <a:avLst/>
          </a:prstGeom>
          <a:ln w="57150">
            <a:solidFill>
              <a:srgbClr val="0070C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19" name="Oval 18"/>
          <p:cNvSpPr/>
          <p:nvPr/>
        </p:nvSpPr>
        <p:spPr>
          <a:xfrm>
            <a:off x="2598566" y="3751110"/>
            <a:ext cx="308281" cy="251571"/>
          </a:xfrm>
          <a:prstGeom prst="ellipse">
            <a:avLst/>
          </a:prstGeom>
          <a:ln w="57150">
            <a:solidFill>
              <a:srgbClr val="0070C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cxnSp>
        <p:nvCxnSpPr>
          <p:cNvPr id="20" name="Straight Arrow Connector 19"/>
          <p:cNvCxnSpPr/>
          <p:nvPr/>
        </p:nvCxnSpPr>
        <p:spPr>
          <a:xfrm flipV="1">
            <a:off x="4325477" y="4125732"/>
            <a:ext cx="652596" cy="109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TextBox 5"/>
          <p:cNvSpPr txBox="1">
            <a:spLocks noChangeArrowheads="1"/>
          </p:cNvSpPr>
          <p:nvPr/>
        </p:nvSpPr>
        <p:spPr bwMode="auto">
          <a:xfrm>
            <a:off x="93482" y="5267415"/>
            <a:ext cx="2102255" cy="111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sz="1654">
                <a:latin typeface="Times New Roman" panose="02020603050405020304" pitchFamily="18" charset="0"/>
                <a:cs typeface="Times New Roman" panose="02020603050405020304" pitchFamily="18" charset="0"/>
              </a:rPr>
              <a:t>Random subset of the microbial community collected from environment </a:t>
            </a:r>
          </a:p>
        </p:txBody>
      </p:sp>
      <p:sp>
        <p:nvSpPr>
          <p:cNvPr id="22" name="TextBox 21"/>
          <p:cNvSpPr txBox="1">
            <a:spLocks noChangeArrowheads="1"/>
          </p:cNvSpPr>
          <p:nvPr/>
        </p:nvSpPr>
        <p:spPr bwMode="auto">
          <a:xfrm>
            <a:off x="2577879" y="4866822"/>
            <a:ext cx="1875047" cy="3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sz="1654" b="1">
                <a:latin typeface="Times New Roman" panose="02020603050405020304" pitchFamily="18" charset="0"/>
                <a:cs typeface="Times New Roman" panose="02020603050405020304" pitchFamily="18" charset="0"/>
              </a:rPr>
              <a:t>DNA Extraction</a:t>
            </a:r>
          </a:p>
        </p:txBody>
      </p:sp>
      <p:cxnSp>
        <p:nvCxnSpPr>
          <p:cNvPr id="23" name="Straight Connector 22"/>
          <p:cNvCxnSpPr/>
          <p:nvPr/>
        </p:nvCxnSpPr>
        <p:spPr>
          <a:xfrm>
            <a:off x="6099098" y="3649935"/>
            <a:ext cx="649928"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7724584" y="3392896"/>
            <a:ext cx="649928"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5761457" y="3786658"/>
            <a:ext cx="649927"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6423395" y="3917913"/>
            <a:ext cx="651262"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7398953" y="3649935"/>
            <a:ext cx="651262"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a:off x="6584876" y="3536455"/>
            <a:ext cx="651262"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a:off x="5518568" y="3535088"/>
            <a:ext cx="651262"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7316211" y="3535088"/>
            <a:ext cx="651262"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a:off x="5992334" y="3410670"/>
            <a:ext cx="649928"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8560014" y="3641732"/>
            <a:ext cx="651262"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7480361" y="3786658"/>
            <a:ext cx="649927"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7608478" y="3917913"/>
            <a:ext cx="649927"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5" name="Straight Connector 34"/>
          <p:cNvCxnSpPr/>
          <p:nvPr/>
        </p:nvCxnSpPr>
        <p:spPr>
          <a:xfrm>
            <a:off x="6830433" y="3369653"/>
            <a:ext cx="649928"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6" name="Straight Connector 35"/>
          <p:cNvCxnSpPr/>
          <p:nvPr/>
        </p:nvCxnSpPr>
        <p:spPr>
          <a:xfrm>
            <a:off x="6749026" y="3786658"/>
            <a:ext cx="649927"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7" name="Straight Connector 36"/>
          <p:cNvCxnSpPr/>
          <p:nvPr/>
        </p:nvCxnSpPr>
        <p:spPr>
          <a:xfrm>
            <a:off x="8269082" y="3535088"/>
            <a:ext cx="649928"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a:off x="5314381" y="3649935"/>
            <a:ext cx="649928"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39" name="Straight Connector 38"/>
          <p:cNvCxnSpPr/>
          <p:nvPr/>
        </p:nvCxnSpPr>
        <p:spPr>
          <a:xfrm>
            <a:off x="8530654" y="3410670"/>
            <a:ext cx="651262"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a:off x="8339813" y="3763416"/>
            <a:ext cx="649927" cy="0"/>
          </a:xfrm>
          <a:prstGeom prst="line">
            <a:avLst/>
          </a:prstGeom>
          <a:ln w="38100">
            <a:solidFill>
              <a:schemeClr val="bg2">
                <a:lumMod val="75000"/>
              </a:schemeClr>
            </a:solidFill>
          </a:ln>
        </p:spPr>
        <p:style>
          <a:lnRef idx="3">
            <a:schemeClr val="dk1"/>
          </a:lnRef>
          <a:fillRef idx="0">
            <a:schemeClr val="dk1"/>
          </a:fillRef>
          <a:effectRef idx="2">
            <a:schemeClr val="dk1"/>
          </a:effectRef>
          <a:fontRef idx="minor">
            <a:schemeClr val="tx1"/>
          </a:fontRef>
        </p:style>
      </p:cxnSp>
      <p:cxnSp>
        <p:nvCxnSpPr>
          <p:cNvPr id="41" name="Straight Connector 40"/>
          <p:cNvCxnSpPr/>
          <p:nvPr/>
        </p:nvCxnSpPr>
        <p:spPr>
          <a:xfrm>
            <a:off x="8467930" y="3894670"/>
            <a:ext cx="649927" cy="0"/>
          </a:xfrm>
          <a:prstGeom prst="line">
            <a:avLst/>
          </a:prstGeom>
          <a:ln w="38100">
            <a:solidFill>
              <a:srgbClr val="00B050"/>
            </a:solidFill>
          </a:ln>
        </p:spPr>
        <p:style>
          <a:lnRef idx="3">
            <a:schemeClr val="dk1"/>
          </a:lnRef>
          <a:fillRef idx="0">
            <a:schemeClr val="dk1"/>
          </a:fillRef>
          <a:effectRef idx="2">
            <a:schemeClr val="dk1"/>
          </a:effectRef>
          <a:fontRef idx="minor">
            <a:schemeClr val="tx1"/>
          </a:fontRef>
        </p:style>
      </p:cxnSp>
      <p:cxnSp>
        <p:nvCxnSpPr>
          <p:cNvPr id="42" name="Straight Connector 41"/>
          <p:cNvCxnSpPr/>
          <p:nvPr/>
        </p:nvCxnSpPr>
        <p:spPr>
          <a:xfrm>
            <a:off x="7063981" y="4050535"/>
            <a:ext cx="651262" cy="0"/>
          </a:xfrm>
          <a:prstGeom prst="line">
            <a:avLst/>
          </a:prstGeom>
          <a:ln w="38100">
            <a:solidFill>
              <a:srgbClr val="00B050"/>
            </a:solidFill>
          </a:ln>
        </p:spPr>
        <p:style>
          <a:lnRef idx="3">
            <a:schemeClr val="dk1"/>
          </a:lnRef>
          <a:fillRef idx="0">
            <a:schemeClr val="dk1"/>
          </a:fillRef>
          <a:effectRef idx="2">
            <a:schemeClr val="dk1"/>
          </a:effectRef>
          <a:fontRef idx="minor">
            <a:schemeClr val="tx1"/>
          </a:fontRef>
        </p:style>
      </p:cxnSp>
      <p:cxnSp>
        <p:nvCxnSpPr>
          <p:cNvPr id="43" name="Straight Connector 42"/>
          <p:cNvCxnSpPr/>
          <p:nvPr/>
        </p:nvCxnSpPr>
        <p:spPr>
          <a:xfrm>
            <a:off x="5375770" y="3917913"/>
            <a:ext cx="649928" cy="0"/>
          </a:xfrm>
          <a:prstGeom prst="line">
            <a:avLst/>
          </a:prstGeom>
          <a:ln w="38100">
            <a:solidFill>
              <a:srgbClr val="00B050"/>
            </a:solidFill>
          </a:ln>
        </p:spPr>
        <p:style>
          <a:lnRef idx="3">
            <a:schemeClr val="dk1"/>
          </a:lnRef>
          <a:fillRef idx="0">
            <a:schemeClr val="dk1"/>
          </a:fillRef>
          <a:effectRef idx="2">
            <a:schemeClr val="dk1"/>
          </a:effectRef>
          <a:fontRef idx="minor">
            <a:schemeClr val="tx1"/>
          </a:fontRef>
        </p:style>
      </p:cxnSp>
      <p:cxnSp>
        <p:nvCxnSpPr>
          <p:cNvPr id="44" name="Straight Connector 43"/>
          <p:cNvCxnSpPr/>
          <p:nvPr/>
        </p:nvCxnSpPr>
        <p:spPr>
          <a:xfrm>
            <a:off x="8050215" y="4050535"/>
            <a:ext cx="649928" cy="0"/>
          </a:xfrm>
          <a:prstGeom prst="line">
            <a:avLst/>
          </a:prstGeom>
          <a:ln w="38100">
            <a:solidFill>
              <a:srgbClr val="00B050"/>
            </a:solidFill>
          </a:ln>
        </p:spPr>
        <p:style>
          <a:lnRef idx="3">
            <a:schemeClr val="dk1"/>
          </a:lnRef>
          <a:fillRef idx="0">
            <a:schemeClr val="dk1"/>
          </a:fillRef>
          <a:effectRef idx="2">
            <a:schemeClr val="dk1"/>
          </a:effectRef>
          <a:fontRef idx="minor">
            <a:schemeClr val="tx1"/>
          </a:fontRef>
        </p:style>
      </p:cxnSp>
      <p:sp>
        <p:nvSpPr>
          <p:cNvPr id="45" name="TextBox 44"/>
          <p:cNvSpPr txBox="1">
            <a:spLocks noChangeArrowheads="1"/>
          </p:cNvSpPr>
          <p:nvPr/>
        </p:nvSpPr>
        <p:spPr bwMode="auto">
          <a:xfrm>
            <a:off x="5518568" y="2913667"/>
            <a:ext cx="3869014" cy="3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sz="1654" b="1">
                <a:latin typeface="Times New Roman" panose="02020603050405020304" pitchFamily="18" charset="0"/>
                <a:cs typeface="Times New Roman" panose="02020603050405020304" pitchFamily="18" charset="0"/>
              </a:rPr>
              <a:t>Microbial genomes cut to smaller pieces </a:t>
            </a:r>
          </a:p>
        </p:txBody>
      </p:sp>
      <p:cxnSp>
        <p:nvCxnSpPr>
          <p:cNvPr id="46" name="Straight Arrow Connector 45"/>
          <p:cNvCxnSpPr/>
          <p:nvPr/>
        </p:nvCxnSpPr>
        <p:spPr>
          <a:xfrm>
            <a:off x="7398953" y="4192727"/>
            <a:ext cx="0" cy="42794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47" name="Picture 10"/>
          <p:cNvPicPr>
            <a:picLocks noChangeAspect="1" noChangeArrowheads="1"/>
          </p:cNvPicPr>
          <p:nvPr/>
        </p:nvPicPr>
        <p:blipFill rotWithShape="1">
          <a:blip r:embed="rId5"/>
          <a:srcRect l="49093" t="23468" r="16570" b="14767"/>
          <a:stretch/>
        </p:blipFill>
        <p:spPr bwMode="auto">
          <a:xfrm>
            <a:off x="5793484" y="4708769"/>
            <a:ext cx="3324373" cy="211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Oval 47"/>
          <p:cNvSpPr/>
          <p:nvPr/>
        </p:nvSpPr>
        <p:spPr>
          <a:xfrm>
            <a:off x="2676637" y="3428444"/>
            <a:ext cx="308281" cy="251571"/>
          </a:xfrm>
          <a:prstGeom prst="ellipse">
            <a:avLst/>
          </a:prstGeom>
          <a:ln w="57150">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49" name="Oval 48"/>
          <p:cNvSpPr/>
          <p:nvPr/>
        </p:nvSpPr>
        <p:spPr>
          <a:xfrm>
            <a:off x="3580129" y="3436965"/>
            <a:ext cx="308281" cy="251571"/>
          </a:xfrm>
          <a:prstGeom prst="ellipse">
            <a:avLst/>
          </a:prstGeom>
          <a:ln w="57150">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50" name="Oval 49"/>
          <p:cNvSpPr/>
          <p:nvPr/>
        </p:nvSpPr>
        <p:spPr>
          <a:xfrm>
            <a:off x="3782625" y="3789701"/>
            <a:ext cx="308281" cy="251571"/>
          </a:xfrm>
          <a:prstGeom prst="ellipse">
            <a:avLst/>
          </a:prstGeom>
          <a:ln w="57150">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4961" err="1">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6897E1DC-F697-4717-993A-37C7F8344926}" type="slidenum">
              <a:rPr lang="en-US" smtClean="0"/>
              <a:t>19</a:t>
            </a:fld>
            <a:endParaRPr lang="en-US"/>
          </a:p>
        </p:txBody>
      </p:sp>
      <p:sp>
        <p:nvSpPr>
          <p:cNvPr id="4" name="TextBox 3">
            <a:extLst>
              <a:ext uri="{FF2B5EF4-FFF2-40B4-BE49-F238E27FC236}">
                <a16:creationId xmlns:a16="http://schemas.microsoft.com/office/drawing/2014/main" id="{A5799BFF-9072-3DBE-E6D0-185162564079}"/>
              </a:ext>
            </a:extLst>
          </p:cNvPr>
          <p:cNvSpPr txBox="1"/>
          <p:nvPr/>
        </p:nvSpPr>
        <p:spPr>
          <a:xfrm>
            <a:off x="7569074" y="4278863"/>
            <a:ext cx="2472147" cy="369332"/>
          </a:xfrm>
          <a:prstGeom prst="rect">
            <a:avLst/>
          </a:prstGeom>
          <a:noFill/>
        </p:spPr>
        <p:txBody>
          <a:bodyPr wrap="square" rtlCol="0">
            <a:spAutoFit/>
          </a:bodyPr>
          <a:lstStyle/>
          <a:p>
            <a:r>
              <a:rPr lang="en-AU"/>
              <a:t>Random DNA fragments</a:t>
            </a:r>
          </a:p>
        </p:txBody>
      </p:sp>
    </p:spTree>
    <p:extLst>
      <p:ext uri="{BB962C8B-B14F-4D97-AF65-F5344CB8AC3E}">
        <p14:creationId xmlns:p14="http://schemas.microsoft.com/office/powerpoint/2010/main" val="4269826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6B00B-32D4-12AB-80D4-014DAF872EFD}"/>
              </a:ext>
            </a:extLst>
          </p:cNvPr>
          <p:cNvSpPr>
            <a:spLocks noGrp="1"/>
          </p:cNvSpPr>
          <p:nvPr>
            <p:ph type="title"/>
          </p:nvPr>
        </p:nvSpPr>
        <p:spPr/>
        <p:txBody>
          <a:bodyPr/>
          <a:lstStyle/>
          <a:p>
            <a:pPr algn="ctr"/>
            <a:r>
              <a:rPr lang="en-AU" sz="5400"/>
              <a:t>Metagenomics</a:t>
            </a:r>
          </a:p>
        </p:txBody>
      </p:sp>
      <p:pic>
        <p:nvPicPr>
          <p:cNvPr id="5" name="Picture 4" descr="A picture containing compact disk, set, several&#10;&#10;Description automatically generated">
            <a:extLst>
              <a:ext uri="{FF2B5EF4-FFF2-40B4-BE49-F238E27FC236}">
                <a16:creationId xmlns:a16="http://schemas.microsoft.com/office/drawing/2014/main" id="{0C6EF27C-79CE-D20C-B8AC-782E5A16CF51}"/>
              </a:ext>
            </a:extLst>
          </p:cNvPr>
          <p:cNvPicPr>
            <a:picLocks noChangeAspect="1"/>
          </p:cNvPicPr>
          <p:nvPr/>
        </p:nvPicPr>
        <p:blipFill>
          <a:blip r:embed="rId2"/>
          <a:stretch>
            <a:fillRect/>
          </a:stretch>
        </p:blipFill>
        <p:spPr>
          <a:xfrm>
            <a:off x="1043994" y="1495260"/>
            <a:ext cx="7852441" cy="4932000"/>
          </a:xfrm>
          <a:prstGeom prst="rect">
            <a:avLst/>
          </a:prstGeom>
        </p:spPr>
      </p:pic>
      <p:sp>
        <p:nvSpPr>
          <p:cNvPr id="6" name="Rectangle 5">
            <a:extLst>
              <a:ext uri="{FF2B5EF4-FFF2-40B4-BE49-F238E27FC236}">
                <a16:creationId xmlns:a16="http://schemas.microsoft.com/office/drawing/2014/main" id="{4C80F227-2971-E082-AEE1-791FEEF9B50B}"/>
              </a:ext>
            </a:extLst>
          </p:cNvPr>
          <p:cNvSpPr/>
          <p:nvPr/>
        </p:nvSpPr>
        <p:spPr>
          <a:xfrm>
            <a:off x="1529862" y="5020408"/>
            <a:ext cx="2461846" cy="10902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chemeClr val="bg1"/>
                </a:solidFill>
              </a:ln>
              <a:solidFill>
                <a:schemeClr val="bg1"/>
              </a:solidFill>
            </a:endParaRPr>
          </a:p>
        </p:txBody>
      </p:sp>
      <p:sp>
        <p:nvSpPr>
          <p:cNvPr id="7" name="TextBox 6">
            <a:extLst>
              <a:ext uri="{FF2B5EF4-FFF2-40B4-BE49-F238E27FC236}">
                <a16:creationId xmlns:a16="http://schemas.microsoft.com/office/drawing/2014/main" id="{B867C185-85A6-3C5E-8BF1-D5A216C5E18F}"/>
              </a:ext>
            </a:extLst>
          </p:cNvPr>
          <p:cNvSpPr txBox="1"/>
          <p:nvPr/>
        </p:nvSpPr>
        <p:spPr>
          <a:xfrm>
            <a:off x="0" y="6427260"/>
            <a:ext cx="5407270" cy="369332"/>
          </a:xfrm>
          <a:prstGeom prst="rect">
            <a:avLst/>
          </a:prstGeom>
          <a:noFill/>
        </p:spPr>
        <p:txBody>
          <a:bodyPr wrap="square" rtlCol="0">
            <a:spAutoFit/>
          </a:bodyPr>
          <a:lstStyle/>
          <a:p>
            <a:r>
              <a:rPr lang="en-AU"/>
              <a:t>https://github.com/beardymcjohnface/workshop2022</a:t>
            </a:r>
          </a:p>
        </p:txBody>
      </p:sp>
    </p:spTree>
    <p:extLst>
      <p:ext uri="{BB962C8B-B14F-4D97-AF65-F5344CB8AC3E}">
        <p14:creationId xmlns:p14="http://schemas.microsoft.com/office/powerpoint/2010/main" val="2444220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4"/>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How much of the data?</a:t>
            </a:r>
            <a:endParaRPr sz="4400" b="0" strike="noStrike">
              <a:solidFill>
                <a:srgbClr val="D2C694"/>
              </a:solidFill>
              <a:latin typeface="Open Sans"/>
              <a:ea typeface="Open Sans"/>
              <a:cs typeface="Open Sans"/>
              <a:sym typeface="Open Sans"/>
            </a:endParaRPr>
          </a:p>
        </p:txBody>
      </p:sp>
      <p:sp>
        <p:nvSpPr>
          <p:cNvPr id="474" name="Google Shape;474;p74"/>
          <p:cNvSpPr txBox="1"/>
          <p:nvPr/>
        </p:nvSpPr>
        <p:spPr>
          <a:xfrm>
            <a:off x="294787" y="1174380"/>
            <a:ext cx="3174120" cy="4716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2200" b="0" strike="noStrike">
                <a:latin typeface="Open Sans"/>
                <a:ea typeface="Open Sans"/>
                <a:cs typeface="Open Sans"/>
                <a:sym typeface="Open Sans"/>
              </a:rPr>
              <a:t>Nine biomes paper</a:t>
            </a:r>
            <a:endParaRPr sz="2200" b="0" strike="noStrike">
              <a:latin typeface="Arial"/>
              <a:ea typeface="Arial"/>
              <a:cs typeface="Arial"/>
              <a:sym typeface="Arial"/>
            </a:endParaRPr>
          </a:p>
        </p:txBody>
      </p:sp>
      <p:grpSp>
        <p:nvGrpSpPr>
          <p:cNvPr id="475" name="Google Shape;475;p74"/>
          <p:cNvGrpSpPr/>
          <p:nvPr/>
        </p:nvGrpSpPr>
        <p:grpSpPr>
          <a:xfrm>
            <a:off x="538920" y="2354760"/>
            <a:ext cx="4618800" cy="3288240"/>
            <a:chOff x="538920" y="2354760"/>
            <a:chExt cx="4618800" cy="3288240"/>
          </a:xfrm>
        </p:grpSpPr>
        <p:pic>
          <p:nvPicPr>
            <p:cNvPr id="476" name="Google Shape;476;p74"/>
            <p:cNvPicPr preferRelativeResize="0"/>
            <p:nvPr/>
          </p:nvPicPr>
          <p:blipFill rotWithShape="1">
            <a:blip r:embed="rId3">
              <a:alphaModFix/>
            </a:blip>
            <a:srcRect/>
            <a:stretch/>
          </p:blipFill>
          <p:spPr>
            <a:xfrm>
              <a:off x="538920" y="2354760"/>
              <a:ext cx="4618800" cy="3252600"/>
            </a:xfrm>
            <a:prstGeom prst="rect">
              <a:avLst/>
            </a:prstGeom>
            <a:noFill/>
            <a:ln>
              <a:noFill/>
            </a:ln>
          </p:spPr>
        </p:pic>
        <p:sp>
          <p:nvSpPr>
            <p:cNvPr id="477" name="Google Shape;477;p74"/>
            <p:cNvSpPr/>
            <p:nvPr/>
          </p:nvSpPr>
          <p:spPr>
            <a:xfrm>
              <a:off x="566280" y="2399400"/>
              <a:ext cx="278640" cy="21564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4"/>
            <p:cNvSpPr/>
            <p:nvPr/>
          </p:nvSpPr>
          <p:spPr>
            <a:xfrm>
              <a:off x="3864240" y="4852440"/>
              <a:ext cx="1096200" cy="79056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74"/>
          <p:cNvSpPr txBox="1"/>
          <p:nvPr/>
        </p:nvSpPr>
        <p:spPr>
          <a:xfrm>
            <a:off x="165634" y="5882820"/>
            <a:ext cx="4456392" cy="85284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2200" b="0" strike="noStrike">
                <a:latin typeface="Open Sans"/>
                <a:ea typeface="Open Sans"/>
                <a:cs typeface="Open Sans"/>
                <a:sym typeface="Open Sans"/>
              </a:rPr>
              <a:t>Dinsdale et al., Nature 2008</a:t>
            </a:r>
            <a:endParaRPr sz="2200" b="0" strike="noStrike">
              <a:latin typeface="Arial"/>
              <a:ea typeface="Arial"/>
              <a:cs typeface="Arial"/>
              <a:sym typeface="Arial"/>
            </a:endParaRPr>
          </a:p>
          <a:p>
            <a:pPr marL="0" marR="0" lvl="0" indent="0" algn="l" rtl="0">
              <a:spcBef>
                <a:spcPts val="0"/>
              </a:spcBef>
              <a:spcAft>
                <a:spcPts val="0"/>
              </a:spcAft>
              <a:buNone/>
            </a:pPr>
            <a:r>
              <a:rPr lang="en-US" sz="2200" b="0" strike="noStrike">
                <a:latin typeface="Open Sans"/>
                <a:ea typeface="Open Sans"/>
                <a:cs typeface="Open Sans"/>
                <a:sym typeface="Open Sans"/>
              </a:rPr>
              <a:t>doi:10.1038/nature06810</a:t>
            </a:r>
            <a:endParaRPr sz="2200" b="0" strike="noStrike">
              <a:latin typeface="Arial"/>
              <a:ea typeface="Arial"/>
              <a:cs typeface="Arial"/>
              <a:sym typeface="Arial"/>
            </a:endParaRPr>
          </a:p>
        </p:txBody>
      </p:sp>
      <p:sp>
        <p:nvSpPr>
          <p:cNvPr id="480" name="Google Shape;480;p74"/>
          <p:cNvSpPr txBox="1"/>
          <p:nvPr/>
        </p:nvSpPr>
        <p:spPr>
          <a:xfrm>
            <a:off x="5490000" y="1689480"/>
            <a:ext cx="4295838" cy="275904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2200" b="0" strike="noStrike">
                <a:latin typeface="Open Sans"/>
                <a:ea typeface="Open Sans"/>
                <a:cs typeface="Open Sans"/>
                <a:sym typeface="Open Sans"/>
              </a:rPr>
              <a:t>Variance:</a:t>
            </a:r>
            <a:endParaRPr sz="2200" b="0" strike="noStrike">
              <a:latin typeface="Arial"/>
              <a:ea typeface="Arial"/>
              <a:cs typeface="Arial"/>
              <a:sym typeface="Arial"/>
            </a:endParaRPr>
          </a:p>
          <a:p>
            <a:pPr marL="0" marR="0" lvl="0" indent="0" algn="l" rtl="0">
              <a:spcBef>
                <a:spcPts val="0"/>
              </a:spcBef>
              <a:spcAft>
                <a:spcPts val="0"/>
              </a:spcAft>
              <a:buNone/>
            </a:pPr>
            <a:r>
              <a:rPr lang="en-US" sz="2200" b="0" strike="noStrike">
                <a:latin typeface="Open Sans"/>
                <a:ea typeface="Open Sans"/>
                <a:cs typeface="Open Sans"/>
                <a:sym typeface="Open Sans"/>
              </a:rPr>
              <a:t>	1,040,665 reads total</a:t>
            </a:r>
            <a:endParaRPr sz="2200" b="0" strike="noStrike">
              <a:latin typeface="Arial"/>
              <a:ea typeface="Arial"/>
              <a:cs typeface="Arial"/>
              <a:sym typeface="Arial"/>
            </a:endParaRPr>
          </a:p>
          <a:p>
            <a:pPr marL="0" marR="0" lvl="0" indent="0" algn="l" rtl="0">
              <a:spcBef>
                <a:spcPts val="0"/>
              </a:spcBef>
              <a:spcAft>
                <a:spcPts val="0"/>
              </a:spcAft>
              <a:buNone/>
            </a:pPr>
            <a:r>
              <a:rPr lang="en-US" sz="2200" b="0" strike="noStrike">
                <a:latin typeface="Open Sans"/>
                <a:ea typeface="Open Sans"/>
                <a:cs typeface="Open Sans"/>
                <a:sym typeface="Open Sans"/>
              </a:rPr>
              <a:t>	(from 45 samples)</a:t>
            </a:r>
            <a:endParaRPr sz="2200" b="0" strike="noStrike">
              <a:latin typeface="Arial"/>
              <a:ea typeface="Arial"/>
              <a:cs typeface="Arial"/>
              <a:sym typeface="Arial"/>
            </a:endParaRPr>
          </a:p>
          <a:p>
            <a:pPr marL="0" marR="0" lvl="0" indent="0" algn="l" rtl="0">
              <a:spcBef>
                <a:spcPts val="0"/>
              </a:spcBef>
              <a:spcAft>
                <a:spcPts val="0"/>
              </a:spcAft>
              <a:buNone/>
            </a:pPr>
            <a:r>
              <a:rPr lang="en-US" sz="2200" b="0" strike="noStrike">
                <a:latin typeface="Open Sans"/>
                <a:ea typeface="Open Sans"/>
                <a:cs typeface="Open Sans"/>
                <a:sym typeface="Open Sans"/>
              </a:rPr>
              <a:t>	30 subsystems</a:t>
            </a:r>
            <a:endParaRPr sz="2200" b="0" strike="noStrike">
              <a:latin typeface="Arial"/>
              <a:ea typeface="Arial"/>
              <a:cs typeface="Arial"/>
              <a:sym typeface="Arial"/>
            </a:endParaRPr>
          </a:p>
          <a:p>
            <a:pPr marL="0" marR="0" lvl="0" indent="0" algn="l" rtl="0">
              <a:spcBef>
                <a:spcPts val="0"/>
              </a:spcBef>
              <a:spcAft>
                <a:spcPts val="0"/>
              </a:spcAft>
              <a:buNone/>
            </a:pPr>
            <a:r>
              <a:rPr lang="en-US" sz="2200" b="0" strike="noStrike">
                <a:latin typeface="Open Sans"/>
                <a:ea typeface="Open Sans"/>
                <a:cs typeface="Open Sans"/>
                <a:sym typeface="Open Sans"/>
              </a:rPr>
              <a:t>	9 biomes</a:t>
            </a:r>
            <a:endParaRPr sz="2200" b="0" strike="noStrike">
              <a:latin typeface="Arial"/>
              <a:ea typeface="Arial"/>
              <a:cs typeface="Arial"/>
              <a:sym typeface="Arial"/>
            </a:endParaRPr>
          </a:p>
          <a:p>
            <a:pPr marL="0" marR="0" lvl="0" indent="0" algn="l" rtl="0">
              <a:spcBef>
                <a:spcPts val="0"/>
              </a:spcBef>
              <a:spcAft>
                <a:spcPts val="0"/>
              </a:spcAft>
              <a:buNone/>
            </a:pPr>
            <a:endParaRPr sz="2200" b="0" strike="noStrike">
              <a:latin typeface="Arial"/>
              <a:ea typeface="Arial"/>
              <a:cs typeface="Arial"/>
              <a:sym typeface="Arial"/>
            </a:endParaRPr>
          </a:p>
          <a:p>
            <a:pPr marL="0" marR="0" lvl="0" indent="0" algn="l" rtl="0">
              <a:spcBef>
                <a:spcPts val="0"/>
              </a:spcBef>
              <a:spcAft>
                <a:spcPts val="0"/>
              </a:spcAft>
              <a:buNone/>
            </a:pPr>
            <a:r>
              <a:rPr lang="en-US" sz="2200" b="0" strike="noStrike">
                <a:latin typeface="Open Sans"/>
                <a:ea typeface="Open Sans"/>
                <a:cs typeface="Open Sans"/>
                <a:sym typeface="Open Sans"/>
              </a:rPr>
              <a:t>30 variables</a:t>
            </a:r>
            <a:endParaRPr sz="2200" b="0" strike="noStrike">
              <a:latin typeface="Arial"/>
              <a:ea typeface="Arial"/>
              <a:cs typeface="Arial"/>
              <a:sym typeface="Arial"/>
            </a:endParaRPr>
          </a:p>
        </p:txBody>
      </p:sp>
      <p:sp>
        <p:nvSpPr>
          <p:cNvPr id="481" name="Google Shape;481;p74"/>
          <p:cNvSpPr txBox="1"/>
          <p:nvPr/>
        </p:nvSpPr>
        <p:spPr>
          <a:xfrm>
            <a:off x="3864240" y="4739100"/>
            <a:ext cx="6638096" cy="1996560"/>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n-US" sz="2200" b="0" i="1" strike="noStrike">
                <a:solidFill>
                  <a:srgbClr val="0000FF"/>
                </a:solidFill>
                <a:latin typeface="Open Sans"/>
                <a:ea typeface="Open Sans"/>
                <a:cs typeface="Open Sans"/>
                <a:sym typeface="Open Sans"/>
              </a:rPr>
              <a:t>Fewer of the variables explain</a:t>
            </a:r>
            <a:endParaRPr sz="2200" b="0" strike="noStrike">
              <a:latin typeface="Arial"/>
              <a:ea typeface="Arial"/>
              <a:cs typeface="Arial"/>
              <a:sym typeface="Arial"/>
            </a:endParaRPr>
          </a:p>
          <a:p>
            <a:pPr marL="0" marR="0" lvl="0" indent="0" algn="ctr" rtl="0">
              <a:spcBef>
                <a:spcPts val="0"/>
              </a:spcBef>
              <a:spcAft>
                <a:spcPts val="0"/>
              </a:spcAft>
              <a:buNone/>
            </a:pPr>
            <a:r>
              <a:rPr lang="en-US" sz="2200" b="0" i="1" strike="noStrike">
                <a:solidFill>
                  <a:srgbClr val="0000FF"/>
                </a:solidFill>
                <a:latin typeface="Open Sans"/>
                <a:ea typeface="Open Sans"/>
                <a:cs typeface="Open Sans"/>
                <a:sym typeface="Open Sans"/>
              </a:rPr>
              <a:t>more of the data</a:t>
            </a:r>
            <a:endParaRPr sz="2200" b="0" strike="noStrike">
              <a:latin typeface="Arial"/>
              <a:ea typeface="Arial"/>
              <a:cs typeface="Arial"/>
              <a:sym typeface="Arial"/>
            </a:endParaRPr>
          </a:p>
          <a:p>
            <a:pPr marL="0" marR="0" lvl="0" indent="0" algn="ctr" rtl="0">
              <a:spcBef>
                <a:spcPts val="0"/>
              </a:spcBef>
              <a:spcAft>
                <a:spcPts val="0"/>
              </a:spcAft>
              <a:buNone/>
            </a:pPr>
            <a:endParaRPr sz="2200" b="0" strike="noStrike">
              <a:latin typeface="Arial"/>
              <a:ea typeface="Arial"/>
              <a:cs typeface="Arial"/>
              <a:sym typeface="Arial"/>
            </a:endParaRPr>
          </a:p>
          <a:p>
            <a:pPr marL="0" marR="0" lvl="0" indent="0" algn="ctr" rtl="0">
              <a:spcBef>
                <a:spcPts val="0"/>
              </a:spcBef>
              <a:spcAft>
                <a:spcPts val="0"/>
              </a:spcAft>
              <a:buNone/>
            </a:pPr>
            <a:r>
              <a:rPr lang="en-US" sz="2200" b="0" i="1" strike="noStrike">
                <a:solidFill>
                  <a:srgbClr val="0000FF"/>
                </a:solidFill>
                <a:latin typeface="Open Sans"/>
                <a:ea typeface="Open Sans"/>
                <a:cs typeface="Open Sans"/>
                <a:sym typeface="Open Sans"/>
              </a:rPr>
              <a:t>The variables are distinctive </a:t>
            </a:r>
            <a:endParaRPr sz="2200" b="0" strike="noStrike">
              <a:latin typeface="Arial"/>
              <a:ea typeface="Arial"/>
              <a:cs typeface="Arial"/>
              <a:sym typeface="Arial"/>
            </a:endParaRPr>
          </a:p>
          <a:p>
            <a:pPr marL="0" marR="0" lvl="0" indent="0" algn="ctr" rtl="0">
              <a:spcBef>
                <a:spcPts val="0"/>
              </a:spcBef>
              <a:spcAft>
                <a:spcPts val="0"/>
              </a:spcAft>
              <a:buNone/>
            </a:pPr>
            <a:r>
              <a:rPr lang="en-US" sz="2200" b="0" i="1" strike="noStrike">
                <a:solidFill>
                  <a:srgbClr val="0000FF"/>
                </a:solidFill>
                <a:latin typeface="Open Sans"/>
                <a:ea typeface="Open Sans"/>
                <a:cs typeface="Open Sans"/>
                <a:sym typeface="Open Sans"/>
              </a:rPr>
              <a:t>for each environment</a:t>
            </a:r>
            <a:endParaRPr sz="2200" b="0" strike="noStrike">
              <a:latin typeface="Arial"/>
              <a:ea typeface="Arial"/>
              <a:cs typeface="Arial"/>
              <a:sym typeface="Arial"/>
            </a:endParaRPr>
          </a:p>
        </p:txBody>
      </p:sp>
      <p:pic>
        <p:nvPicPr>
          <p:cNvPr id="3" name="Picture 2">
            <a:extLst>
              <a:ext uri="{FF2B5EF4-FFF2-40B4-BE49-F238E27FC236}">
                <a16:creationId xmlns:a16="http://schemas.microsoft.com/office/drawing/2014/main" id="{74271E3B-C7C5-1B9E-C28F-276FCEA1EF0E}"/>
              </a:ext>
            </a:extLst>
          </p:cNvPr>
          <p:cNvPicPr>
            <a:picLocks noChangeAspect="1"/>
          </p:cNvPicPr>
          <p:nvPr/>
        </p:nvPicPr>
        <p:blipFill>
          <a:blip r:embed="rId4"/>
          <a:stretch>
            <a:fillRect/>
          </a:stretch>
        </p:blipFill>
        <p:spPr>
          <a:xfrm>
            <a:off x="3864240" y="4028332"/>
            <a:ext cx="1342663" cy="161466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A7B5-49C8-C916-F786-56BF04313ED4}"/>
              </a:ext>
            </a:extLst>
          </p:cNvPr>
          <p:cNvSpPr>
            <a:spLocks noGrp="1"/>
          </p:cNvSpPr>
          <p:nvPr>
            <p:ph type="title"/>
          </p:nvPr>
        </p:nvSpPr>
        <p:spPr>
          <a:xfrm>
            <a:off x="65514" y="9383"/>
            <a:ext cx="8694539" cy="938183"/>
          </a:xfrm>
        </p:spPr>
        <p:txBody>
          <a:bodyPr/>
          <a:lstStyle/>
          <a:p>
            <a:r>
              <a:rPr lang="en-AU" err="1"/>
              <a:t>Fastq</a:t>
            </a:r>
            <a:r>
              <a:rPr lang="en-AU"/>
              <a:t> file format</a:t>
            </a:r>
          </a:p>
        </p:txBody>
      </p:sp>
      <p:sp>
        <p:nvSpPr>
          <p:cNvPr id="5" name="TextBox 4">
            <a:extLst>
              <a:ext uri="{FF2B5EF4-FFF2-40B4-BE49-F238E27FC236}">
                <a16:creationId xmlns:a16="http://schemas.microsoft.com/office/drawing/2014/main" id="{ECA1C037-77FF-EB2C-2371-A35BF23BD570}"/>
              </a:ext>
            </a:extLst>
          </p:cNvPr>
          <p:cNvSpPr txBox="1"/>
          <p:nvPr/>
        </p:nvSpPr>
        <p:spPr>
          <a:xfrm>
            <a:off x="242047" y="918243"/>
            <a:ext cx="9493624" cy="5909310"/>
          </a:xfrm>
          <a:prstGeom prst="rect">
            <a:avLst/>
          </a:prstGeom>
          <a:noFill/>
        </p:spPr>
        <p:txBody>
          <a:bodyPr wrap="square">
            <a:spAutoFit/>
          </a:bodyPr>
          <a:lstStyle/>
          <a:p>
            <a:r>
              <a:rPr lang="en-AU"/>
              <a:t>@SRR1237780.2151832.1 HWI-ST751:156:C2AWJACXX:2:1304:14045:87953 length=101</a:t>
            </a:r>
          </a:p>
          <a:p>
            <a:r>
              <a:rPr lang="en-AU"/>
              <a:t>TGCATGCGGTGCCGACCCTGCTGGCGCTGTTTGCCAGCGATGTGCCGGGGCTGCGCCTCATCAACCTGGGCGGCGAAATGTGCCCGCAGGCCGTGGTCGAG</a:t>
            </a:r>
          </a:p>
          <a:p>
            <a:r>
              <a:rPr lang="en-AU"/>
              <a:t>+</a:t>
            </a:r>
          </a:p>
          <a:p>
            <a:r>
              <a:rPr lang="en-AU"/>
              <a:t>BCCFFFFFHFHHHJJJJJJJJIJJGIJJJIGIGIIIJJJJJJGHGGGFDDDCDD?BDDBCDDDCDDDDDBBDDDDDD@BDDEDDC@BDB9@BDBDDDD&gt;@5</a:t>
            </a:r>
          </a:p>
          <a:p>
            <a:endParaRPr lang="en-AU"/>
          </a:p>
          <a:p>
            <a:r>
              <a:rPr lang="en-AU"/>
              <a:t>@SRR1237780.4926005.1 HWI-ST751:156:C2AWJACXX:2:2301:3887:72566 length=101</a:t>
            </a:r>
          </a:p>
          <a:p>
            <a:r>
              <a:rPr lang="en-AU"/>
              <a:t>ATGCAAACCGTGCGCATAGCGGAAGAACAGGCGTACGCGGCCGTTCGGGTCGCATCGGAAGCCCAGCACCGTCGGGCCGTGCACCGGAACGCGATCCATGC</a:t>
            </a:r>
          </a:p>
          <a:p>
            <a:r>
              <a:rPr lang="en-AU"/>
              <a:t>+</a:t>
            </a:r>
          </a:p>
          <a:p>
            <a:r>
              <a:rPr lang="en-AU"/>
              <a:t>CCCFFFFFHHHHHJJIJJJJJJJJJJJJJIJJJIIJJJJHFDDDDDDDD?@DDDDDDDDDDDDDDDDDDDDABDBDDDD@@BDDDDDDDDDDDBBDDDDDC</a:t>
            </a:r>
          </a:p>
          <a:p>
            <a:endParaRPr lang="en-AU"/>
          </a:p>
          <a:p>
            <a:r>
              <a:rPr lang="en-AU"/>
              <a:t>@SRR1237780.501486.1 HWI-ST751:156:C2AWJACXX:2:1109:12471:93429 length=101</a:t>
            </a:r>
          </a:p>
          <a:p>
            <a:r>
              <a:rPr lang="en-AU"/>
              <a:t>GTCCCTAGTTTTGTTTCTGGTGCTATGGCTAAAGCTGGTAAAGGACTTCTTGAAGGTACGTTGCAGGCTGGCACTTCTGCCGTTTCTGATAAGTTGCTTGA</a:t>
            </a:r>
          </a:p>
          <a:p>
            <a:r>
              <a:rPr lang="en-AU"/>
              <a:t>+</a:t>
            </a:r>
          </a:p>
          <a:p>
            <a:r>
              <a:rPr lang="en-AU"/>
              <a:t>CC@FFFFDCFHHHFHIIIII&lt;EEHIIIIIIIGIGGGIIIIIIG@AGGGHIIIIHEH?BFHFIIIIIGGCHHEHEDDEEFDEDB?CDDDEDCCC;;@CCCC?</a:t>
            </a:r>
          </a:p>
          <a:p>
            <a:endParaRPr lang="en-AU"/>
          </a:p>
        </p:txBody>
      </p:sp>
    </p:spTree>
    <p:extLst>
      <p:ext uri="{BB962C8B-B14F-4D97-AF65-F5344CB8AC3E}">
        <p14:creationId xmlns:p14="http://schemas.microsoft.com/office/powerpoint/2010/main" val="195394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810D-E90F-68A9-7450-30A4FA5BA84A}"/>
              </a:ext>
            </a:extLst>
          </p:cNvPr>
          <p:cNvSpPr>
            <a:spLocks noGrp="1"/>
          </p:cNvSpPr>
          <p:nvPr>
            <p:ph type="title"/>
          </p:nvPr>
        </p:nvSpPr>
        <p:spPr/>
        <p:txBody>
          <a:bodyPr/>
          <a:lstStyle/>
          <a:p>
            <a:endParaRPr lang="en-AU"/>
          </a:p>
        </p:txBody>
      </p:sp>
      <p:pic>
        <p:nvPicPr>
          <p:cNvPr id="4" name="Picture 3">
            <a:extLst>
              <a:ext uri="{FF2B5EF4-FFF2-40B4-BE49-F238E27FC236}">
                <a16:creationId xmlns:a16="http://schemas.microsoft.com/office/drawing/2014/main" id="{DC8E0C10-2054-C904-1C04-3A7862627E63}"/>
              </a:ext>
            </a:extLst>
          </p:cNvPr>
          <p:cNvPicPr>
            <a:picLocks noChangeAspect="1"/>
          </p:cNvPicPr>
          <p:nvPr/>
        </p:nvPicPr>
        <p:blipFill rotWithShape="1">
          <a:blip r:embed="rId2"/>
          <a:srcRect b="12394"/>
          <a:stretch/>
        </p:blipFill>
        <p:spPr>
          <a:xfrm>
            <a:off x="140137" y="0"/>
            <a:ext cx="6941981" cy="2409092"/>
          </a:xfrm>
          <a:prstGeom prst="rect">
            <a:avLst/>
          </a:prstGeom>
        </p:spPr>
      </p:pic>
      <p:pic>
        <p:nvPicPr>
          <p:cNvPr id="6" name="Picture 5">
            <a:extLst>
              <a:ext uri="{FF2B5EF4-FFF2-40B4-BE49-F238E27FC236}">
                <a16:creationId xmlns:a16="http://schemas.microsoft.com/office/drawing/2014/main" id="{3703911F-8B98-4E79-3F56-B78A35798FA2}"/>
              </a:ext>
            </a:extLst>
          </p:cNvPr>
          <p:cNvPicPr>
            <a:picLocks noChangeAspect="1"/>
          </p:cNvPicPr>
          <p:nvPr/>
        </p:nvPicPr>
        <p:blipFill rotWithShape="1">
          <a:blip r:embed="rId3">
            <a:clrChange>
              <a:clrFrom>
                <a:srgbClr val="FFFFFF"/>
              </a:clrFrom>
              <a:clrTo>
                <a:srgbClr val="FFFFFF">
                  <a:alpha val="0"/>
                </a:srgbClr>
              </a:clrTo>
            </a:clrChange>
          </a:blip>
          <a:srcRect t="5037" b="2581"/>
          <a:stretch/>
        </p:blipFill>
        <p:spPr>
          <a:xfrm>
            <a:off x="3116925" y="2470638"/>
            <a:ext cx="7034579" cy="4396153"/>
          </a:xfrm>
          <a:prstGeom prst="rect">
            <a:avLst/>
          </a:prstGeom>
        </p:spPr>
      </p:pic>
    </p:spTree>
    <p:extLst>
      <p:ext uri="{BB962C8B-B14F-4D97-AF65-F5344CB8AC3E}">
        <p14:creationId xmlns:p14="http://schemas.microsoft.com/office/powerpoint/2010/main" val="3765862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7"/>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Bioinformatics</a:t>
            </a:r>
            <a:endParaRPr sz="4400" b="0" strike="noStrike">
              <a:solidFill>
                <a:srgbClr val="D2C694"/>
              </a:solidFill>
              <a:latin typeface="Open Sans"/>
              <a:ea typeface="Open Sans"/>
              <a:cs typeface="Open Sans"/>
              <a:sym typeface="Open Sans"/>
            </a:endParaRPr>
          </a:p>
        </p:txBody>
      </p:sp>
      <p:sp>
        <p:nvSpPr>
          <p:cNvPr id="207" name="Google Shape;207;p27"/>
          <p:cNvSpPr txBox="1"/>
          <p:nvPr/>
        </p:nvSpPr>
        <p:spPr>
          <a:xfrm>
            <a:off x="504000" y="1769040"/>
            <a:ext cx="9071640" cy="4384440"/>
          </a:xfrm>
          <a:prstGeom prst="rect">
            <a:avLst/>
          </a:prstGeom>
          <a:noFill/>
          <a:ln>
            <a:noFill/>
          </a:ln>
        </p:spPr>
        <p:txBody>
          <a:bodyPr spcFirstLastPara="1" wrap="square" lIns="0" tIns="0" rIns="0" bIns="0" anchor="t" anchorCtr="0">
            <a:noAutofit/>
          </a:bodyPr>
          <a:lstStyle/>
          <a:p>
            <a:pPr marL="431999" marR="0" lvl="0" indent="-323999" algn="l" rtl="0">
              <a:spcBef>
                <a:spcPts val="0"/>
              </a:spcBef>
              <a:spcAft>
                <a:spcPts val="0"/>
              </a:spcAft>
              <a:buClr>
                <a:srgbClr val="000000"/>
              </a:buClr>
              <a:buSzPts val="1440"/>
              <a:buFont typeface="Noto Sans Symbols"/>
              <a:buChar char="●"/>
            </a:pPr>
            <a:r>
              <a:rPr lang="en-US" sz="3200" b="0" strike="noStrike">
                <a:solidFill>
                  <a:srgbClr val="000080"/>
                </a:solidFill>
                <a:latin typeface="Arial"/>
                <a:ea typeface="Arial"/>
                <a:cs typeface="Arial"/>
                <a:sym typeface="Arial"/>
              </a:rPr>
              <a:t>Bribery</a:t>
            </a:r>
            <a:endParaRPr sz="3200">
              <a:solidFill>
                <a:srgbClr val="000080"/>
              </a:solidFill>
            </a:endParaRPr>
          </a:p>
          <a:p>
            <a:pPr marL="0" marR="0" lvl="0" indent="0" algn="l" rtl="0">
              <a:spcBef>
                <a:spcPts val="0"/>
              </a:spcBef>
              <a:spcAft>
                <a:spcPts val="0"/>
              </a:spcAft>
              <a:buNone/>
            </a:pPr>
            <a:endParaRPr sz="3200">
              <a:solidFill>
                <a:srgbClr val="000080"/>
              </a:solidFill>
            </a:endParaRPr>
          </a:p>
          <a:p>
            <a:pPr marL="431999" marR="0" lvl="0" indent="-323999" algn="l" rtl="0">
              <a:spcBef>
                <a:spcPts val="0"/>
              </a:spcBef>
              <a:spcAft>
                <a:spcPts val="0"/>
              </a:spcAft>
              <a:buClr>
                <a:srgbClr val="000000"/>
              </a:buClr>
              <a:buSzPts val="1440"/>
              <a:buFont typeface="Noto Sans Symbols"/>
              <a:buChar char="●"/>
            </a:pPr>
            <a:r>
              <a:rPr lang="en-US" sz="3200" b="0" strike="noStrike">
                <a:solidFill>
                  <a:srgbClr val="000080"/>
                </a:solidFill>
                <a:latin typeface="Arial"/>
                <a:ea typeface="Arial"/>
                <a:cs typeface="Arial"/>
                <a:sym typeface="Arial"/>
              </a:rPr>
              <a:t>Blackmail</a:t>
            </a:r>
            <a:endParaRPr sz="3200" b="0" strike="noStrike">
              <a:solidFill>
                <a:srgbClr val="000080"/>
              </a:solidFill>
              <a:latin typeface="Arial"/>
              <a:ea typeface="Arial"/>
              <a:cs typeface="Arial"/>
              <a:sym typeface="Arial"/>
            </a:endParaRPr>
          </a:p>
          <a:p>
            <a:pPr marL="0" marR="0" lvl="0" indent="0" algn="l" rtl="0">
              <a:spcBef>
                <a:spcPts val="0"/>
              </a:spcBef>
              <a:spcAft>
                <a:spcPts val="0"/>
              </a:spcAft>
              <a:buNone/>
            </a:pPr>
            <a:endParaRPr sz="3200">
              <a:solidFill>
                <a:srgbClr val="000080"/>
              </a:solidFill>
            </a:endParaRPr>
          </a:p>
          <a:p>
            <a:pPr marL="431999" marR="0" lvl="0" indent="-323999" algn="l" rtl="0">
              <a:spcBef>
                <a:spcPts val="0"/>
              </a:spcBef>
              <a:spcAft>
                <a:spcPts val="0"/>
              </a:spcAft>
              <a:buClr>
                <a:srgbClr val="000000"/>
              </a:buClr>
              <a:buSzPts val="1440"/>
              <a:buFont typeface="Noto Sans Symbols"/>
              <a:buChar char="●"/>
            </a:pPr>
            <a:r>
              <a:rPr lang="en-US" sz="3200" b="0" strike="noStrike">
                <a:solidFill>
                  <a:srgbClr val="000080"/>
                </a:solidFill>
                <a:latin typeface="Arial"/>
                <a:ea typeface="Arial"/>
                <a:cs typeface="Arial"/>
                <a:sym typeface="Arial"/>
              </a:rPr>
              <a:t>Coercion</a:t>
            </a:r>
            <a:endParaRPr sz="3200" b="0" strike="noStrike">
              <a:solidFill>
                <a:srgbClr val="000080"/>
              </a:solidFill>
              <a:latin typeface="Arial"/>
              <a:ea typeface="Arial"/>
              <a:cs typeface="Arial"/>
              <a:sym typeface="Arial"/>
            </a:endParaRPr>
          </a:p>
          <a:p>
            <a:pPr marL="0" marR="0" lvl="0" indent="0" algn="l" rtl="0">
              <a:spcBef>
                <a:spcPts val="0"/>
              </a:spcBef>
              <a:spcAft>
                <a:spcPts val="0"/>
              </a:spcAft>
              <a:buNone/>
            </a:pPr>
            <a:endParaRPr sz="3200">
              <a:solidFill>
                <a:srgbClr val="000080"/>
              </a:solidFill>
            </a:endParaRPr>
          </a:p>
          <a:p>
            <a:pPr marL="431999" marR="0" lvl="0" indent="-323999" algn="l" rtl="0">
              <a:spcBef>
                <a:spcPts val="0"/>
              </a:spcBef>
              <a:spcAft>
                <a:spcPts val="0"/>
              </a:spcAft>
              <a:buClr>
                <a:srgbClr val="000000"/>
              </a:buClr>
              <a:buSzPts val="1440"/>
              <a:buFont typeface="Noto Sans Symbols"/>
              <a:buChar char="●"/>
            </a:pPr>
            <a:r>
              <a:rPr lang="en-US" sz="3200" b="0" strike="noStrike">
                <a:solidFill>
                  <a:srgbClr val="000080"/>
                </a:solidFill>
                <a:latin typeface="Arial"/>
                <a:ea typeface="Arial"/>
                <a:cs typeface="Arial"/>
                <a:sym typeface="Arial"/>
              </a:rPr>
              <a:t>Give up!!</a:t>
            </a:r>
            <a:endParaRPr sz="3200" b="0" strike="noStrike">
              <a:latin typeface="Open Sans"/>
              <a:ea typeface="Open Sans"/>
              <a:cs typeface="Open Sans"/>
              <a:sym typeface="Open Sans"/>
            </a:endParaRPr>
          </a:p>
        </p:txBody>
      </p:sp>
      <p:pic>
        <p:nvPicPr>
          <p:cNvPr id="3" name="Picture 2" descr="A picture containing doughnut, donut, food, sweet&#10;&#10;Description automatically generated">
            <a:extLst>
              <a:ext uri="{FF2B5EF4-FFF2-40B4-BE49-F238E27FC236}">
                <a16:creationId xmlns:a16="http://schemas.microsoft.com/office/drawing/2014/main" id="{4A6A7055-EC9C-FC92-E087-FCE00213BF1D}"/>
              </a:ext>
            </a:extLst>
          </p:cNvPr>
          <p:cNvPicPr>
            <a:picLocks noChangeAspect="1"/>
          </p:cNvPicPr>
          <p:nvPr/>
        </p:nvPicPr>
        <p:blipFill>
          <a:blip r:embed="rId3"/>
          <a:stretch>
            <a:fillRect/>
          </a:stretch>
        </p:blipFill>
        <p:spPr>
          <a:xfrm>
            <a:off x="5192712" y="2468340"/>
            <a:ext cx="3441334" cy="1935750"/>
          </a:xfrm>
          <a:prstGeom prst="rect">
            <a:avLst/>
          </a:prstGeom>
        </p:spPr>
      </p:pic>
      <p:sp>
        <p:nvSpPr>
          <p:cNvPr id="4" name="TextBox 3">
            <a:extLst>
              <a:ext uri="{FF2B5EF4-FFF2-40B4-BE49-F238E27FC236}">
                <a16:creationId xmlns:a16="http://schemas.microsoft.com/office/drawing/2014/main" id="{177A561D-816E-2302-C729-215B1C2B4684}"/>
              </a:ext>
            </a:extLst>
          </p:cNvPr>
          <p:cNvSpPr txBox="1"/>
          <p:nvPr/>
        </p:nvSpPr>
        <p:spPr>
          <a:xfrm>
            <a:off x="5697415" y="4633575"/>
            <a:ext cx="2936631" cy="369332"/>
          </a:xfrm>
          <a:prstGeom prst="rect">
            <a:avLst/>
          </a:prstGeom>
          <a:noFill/>
        </p:spPr>
        <p:txBody>
          <a:bodyPr wrap="square" rtlCol="0">
            <a:spAutoFit/>
          </a:bodyPr>
          <a:lstStyle/>
          <a:p>
            <a:r>
              <a:rPr lang="en-AU"/>
              <a:t>….but also chocolate!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40" name="Google Shape;530;p37" descr="A close up of a device&#10;&#10;Description generated with high confidence">
            <a:extLst>
              <a:ext uri="{FF2B5EF4-FFF2-40B4-BE49-F238E27FC236}">
                <a16:creationId xmlns:a16="http://schemas.microsoft.com/office/drawing/2014/main" id="{36648BE5-E244-4FCF-9CA0-8584EE88A5FE}"/>
              </a:ext>
            </a:extLst>
          </p:cNvPr>
          <p:cNvPicPr preferRelativeResize="0"/>
          <p:nvPr/>
        </p:nvPicPr>
        <p:blipFill rotWithShape="1">
          <a:blip r:embed="rId3">
            <a:alphaModFix/>
          </a:blip>
          <a:srcRect r="49122" b="67943"/>
          <a:stretch/>
        </p:blipFill>
        <p:spPr>
          <a:xfrm>
            <a:off x="4752053" y="5293699"/>
            <a:ext cx="1429101" cy="558163"/>
          </a:xfrm>
          <a:prstGeom prst="rect">
            <a:avLst/>
          </a:prstGeom>
          <a:noFill/>
          <a:ln>
            <a:noFill/>
          </a:ln>
        </p:spPr>
      </p:pic>
      <p:pic>
        <p:nvPicPr>
          <p:cNvPr id="392" name="Google Shape;392;p28"/>
          <p:cNvPicPr preferRelativeResize="0"/>
          <p:nvPr/>
        </p:nvPicPr>
        <p:blipFill rotWithShape="1">
          <a:blip r:embed="rId4">
            <a:alphaModFix/>
          </a:blip>
          <a:srcRect/>
          <a:stretch/>
        </p:blipFill>
        <p:spPr>
          <a:xfrm>
            <a:off x="8613686" y="3833523"/>
            <a:ext cx="1311437" cy="976247"/>
          </a:xfrm>
          <a:prstGeom prst="rect">
            <a:avLst/>
          </a:prstGeom>
          <a:noFill/>
          <a:ln>
            <a:noFill/>
          </a:ln>
        </p:spPr>
      </p:pic>
      <p:pic>
        <p:nvPicPr>
          <p:cNvPr id="393" name="Google Shape;393;p28"/>
          <p:cNvPicPr preferRelativeResize="0"/>
          <p:nvPr/>
        </p:nvPicPr>
        <p:blipFill rotWithShape="1">
          <a:blip r:embed="rId5">
            <a:alphaModFix/>
          </a:blip>
          <a:srcRect/>
          <a:stretch/>
        </p:blipFill>
        <p:spPr>
          <a:xfrm>
            <a:off x="5632592" y="3251861"/>
            <a:ext cx="701474" cy="802798"/>
          </a:xfrm>
          <a:prstGeom prst="rect">
            <a:avLst/>
          </a:prstGeom>
          <a:noFill/>
          <a:ln>
            <a:noFill/>
          </a:ln>
        </p:spPr>
      </p:pic>
      <p:sp>
        <p:nvSpPr>
          <p:cNvPr id="394" name="Google Shape;394;p28"/>
          <p:cNvSpPr txBox="1">
            <a:spLocks noGrp="1"/>
          </p:cNvSpPr>
          <p:nvPr>
            <p:ph type="title"/>
          </p:nvPr>
        </p:nvSpPr>
        <p:spPr>
          <a:xfrm>
            <a:off x="685205" y="556213"/>
            <a:ext cx="8253907" cy="822004"/>
          </a:xfrm>
          <a:prstGeom prst="rect">
            <a:avLst/>
          </a:prstGeom>
          <a:noFill/>
          <a:ln>
            <a:noFill/>
          </a:ln>
        </p:spPr>
        <p:txBody>
          <a:bodyPr spcFirstLastPara="1" vert="horz" wrap="square" lIns="56694" tIns="28339" rIns="56694" bIns="28339" rtlCol="0" anchor="ctr" anchorCtr="0">
            <a:noAutofit/>
          </a:bodyPr>
          <a:lstStyle/>
          <a:p>
            <a:pPr>
              <a:spcBef>
                <a:spcPts val="0"/>
              </a:spcBef>
              <a:buClr>
                <a:schemeClr val="dk1"/>
              </a:buClr>
              <a:buSzPts val="4400"/>
            </a:pPr>
            <a:r>
              <a:rPr lang="en-US" sz="2976"/>
              <a:t>Random Shotgun Metagenomics:</a:t>
            </a:r>
            <a:br>
              <a:rPr lang="en-US" sz="2976"/>
            </a:br>
            <a:r>
              <a:rPr lang="en-US" sz="2976"/>
              <a:t>taxonomy and potential gene function</a:t>
            </a:r>
            <a:endParaRPr sz="2976"/>
          </a:p>
        </p:txBody>
      </p:sp>
      <p:grpSp>
        <p:nvGrpSpPr>
          <p:cNvPr id="395" name="Google Shape;395;p28"/>
          <p:cNvGrpSpPr/>
          <p:nvPr/>
        </p:nvGrpSpPr>
        <p:grpSpPr>
          <a:xfrm>
            <a:off x="6941311" y="3119205"/>
            <a:ext cx="938599" cy="802798"/>
            <a:chOff x="8835442" y="721161"/>
            <a:chExt cx="2413762" cy="2801310"/>
          </a:xfrm>
        </p:grpSpPr>
        <p:pic>
          <p:nvPicPr>
            <p:cNvPr id="396" name="Google Shape;396;p28"/>
            <p:cNvPicPr preferRelativeResize="0"/>
            <p:nvPr/>
          </p:nvPicPr>
          <p:blipFill rotWithShape="1">
            <a:blip r:embed="rId6">
              <a:alphaModFix/>
            </a:blip>
            <a:srcRect/>
            <a:stretch/>
          </p:blipFill>
          <p:spPr>
            <a:xfrm>
              <a:off x="9354687" y="2362805"/>
              <a:ext cx="923810" cy="961905"/>
            </a:xfrm>
            <a:prstGeom prst="rect">
              <a:avLst/>
            </a:prstGeom>
            <a:noFill/>
            <a:ln>
              <a:noFill/>
            </a:ln>
          </p:spPr>
        </p:pic>
        <p:grpSp>
          <p:nvGrpSpPr>
            <p:cNvPr id="397" name="Google Shape;397;p28"/>
            <p:cNvGrpSpPr/>
            <p:nvPr/>
          </p:nvGrpSpPr>
          <p:grpSpPr>
            <a:xfrm>
              <a:off x="8835442" y="721161"/>
              <a:ext cx="2413762" cy="2801310"/>
              <a:chOff x="8809809" y="757758"/>
              <a:chExt cx="2413762" cy="2801310"/>
            </a:xfrm>
          </p:grpSpPr>
          <p:pic>
            <p:nvPicPr>
              <p:cNvPr id="398" name="Google Shape;398;p28"/>
              <p:cNvPicPr preferRelativeResize="0"/>
              <p:nvPr/>
            </p:nvPicPr>
            <p:blipFill rotWithShape="1">
              <a:blip r:embed="rId6">
                <a:alphaModFix/>
              </a:blip>
              <a:srcRect/>
              <a:stretch/>
            </p:blipFill>
            <p:spPr>
              <a:xfrm>
                <a:off x="10038862" y="1511890"/>
                <a:ext cx="923810" cy="961905"/>
              </a:xfrm>
              <a:prstGeom prst="rect">
                <a:avLst/>
              </a:prstGeom>
              <a:noFill/>
              <a:ln>
                <a:noFill/>
              </a:ln>
            </p:spPr>
          </p:pic>
          <p:grpSp>
            <p:nvGrpSpPr>
              <p:cNvPr id="399" name="Google Shape;399;p28"/>
              <p:cNvGrpSpPr/>
              <p:nvPr/>
            </p:nvGrpSpPr>
            <p:grpSpPr>
              <a:xfrm>
                <a:off x="8809809" y="757758"/>
                <a:ext cx="2413762" cy="2801310"/>
                <a:chOff x="8831981" y="777484"/>
                <a:chExt cx="2413762" cy="2801310"/>
              </a:xfrm>
            </p:grpSpPr>
            <p:pic>
              <p:nvPicPr>
                <p:cNvPr id="400" name="Google Shape;400;p28"/>
                <p:cNvPicPr preferRelativeResize="0"/>
                <p:nvPr/>
              </p:nvPicPr>
              <p:blipFill rotWithShape="1">
                <a:blip r:embed="rId6">
                  <a:alphaModFix/>
                </a:blip>
                <a:srcRect/>
                <a:stretch/>
              </p:blipFill>
              <p:spPr>
                <a:xfrm>
                  <a:off x="9143637" y="1758496"/>
                  <a:ext cx="923810" cy="961905"/>
                </a:xfrm>
                <a:prstGeom prst="rect">
                  <a:avLst/>
                </a:prstGeom>
                <a:noFill/>
                <a:ln>
                  <a:noFill/>
                </a:ln>
              </p:spPr>
            </p:pic>
            <p:grpSp>
              <p:nvGrpSpPr>
                <p:cNvPr id="401" name="Google Shape;401;p28"/>
                <p:cNvGrpSpPr/>
                <p:nvPr/>
              </p:nvGrpSpPr>
              <p:grpSpPr>
                <a:xfrm>
                  <a:off x="8831981" y="777484"/>
                  <a:ext cx="2413762" cy="2801310"/>
                  <a:chOff x="8825774" y="808355"/>
                  <a:chExt cx="2413762" cy="2801310"/>
                </a:xfrm>
              </p:grpSpPr>
              <p:pic>
                <p:nvPicPr>
                  <p:cNvPr id="402" name="Google Shape;402;p28"/>
                  <p:cNvPicPr preferRelativeResize="0"/>
                  <p:nvPr/>
                </p:nvPicPr>
                <p:blipFill rotWithShape="1">
                  <a:blip r:embed="rId6">
                    <a:alphaModFix/>
                  </a:blip>
                  <a:srcRect/>
                  <a:stretch/>
                </p:blipFill>
                <p:spPr>
                  <a:xfrm>
                    <a:off x="9642771" y="1545384"/>
                    <a:ext cx="923810" cy="961905"/>
                  </a:xfrm>
                  <a:prstGeom prst="rect">
                    <a:avLst/>
                  </a:prstGeom>
                  <a:noFill/>
                  <a:ln>
                    <a:noFill/>
                  </a:ln>
                </p:spPr>
              </p:pic>
              <p:pic>
                <p:nvPicPr>
                  <p:cNvPr id="403" name="Google Shape;403;p28"/>
                  <p:cNvPicPr preferRelativeResize="0"/>
                  <p:nvPr/>
                </p:nvPicPr>
                <p:blipFill rotWithShape="1">
                  <a:blip r:embed="rId6">
                    <a:alphaModFix/>
                  </a:blip>
                  <a:srcRect/>
                  <a:stretch/>
                </p:blipFill>
                <p:spPr>
                  <a:xfrm>
                    <a:off x="9431721" y="998894"/>
                    <a:ext cx="923810" cy="961905"/>
                  </a:xfrm>
                  <a:prstGeom prst="rect">
                    <a:avLst/>
                  </a:prstGeom>
                  <a:noFill/>
                  <a:ln>
                    <a:noFill/>
                  </a:ln>
                </p:spPr>
              </p:pic>
              <p:pic>
                <p:nvPicPr>
                  <p:cNvPr id="404" name="Google Shape;404;p28"/>
                  <p:cNvPicPr preferRelativeResize="0"/>
                  <p:nvPr/>
                </p:nvPicPr>
                <p:blipFill rotWithShape="1">
                  <a:blip r:embed="rId6">
                    <a:alphaModFix/>
                  </a:blip>
                  <a:srcRect/>
                  <a:stretch/>
                </p:blipFill>
                <p:spPr>
                  <a:xfrm>
                    <a:off x="8883827" y="1420992"/>
                    <a:ext cx="923810" cy="961905"/>
                  </a:xfrm>
                  <a:prstGeom prst="rect">
                    <a:avLst/>
                  </a:prstGeom>
                  <a:noFill/>
                  <a:ln>
                    <a:noFill/>
                  </a:ln>
                </p:spPr>
              </p:pic>
              <p:pic>
                <p:nvPicPr>
                  <p:cNvPr id="405" name="Google Shape;405;p28"/>
                  <p:cNvPicPr preferRelativeResize="0"/>
                  <p:nvPr/>
                </p:nvPicPr>
                <p:blipFill rotWithShape="1">
                  <a:blip r:embed="rId6">
                    <a:alphaModFix/>
                  </a:blip>
                  <a:srcRect/>
                  <a:stretch/>
                </p:blipFill>
                <p:spPr>
                  <a:xfrm>
                    <a:off x="9992275" y="808355"/>
                    <a:ext cx="923810" cy="961905"/>
                  </a:xfrm>
                  <a:prstGeom prst="rect">
                    <a:avLst/>
                  </a:prstGeom>
                  <a:noFill/>
                  <a:ln>
                    <a:noFill/>
                  </a:ln>
                </p:spPr>
              </p:pic>
              <p:pic>
                <p:nvPicPr>
                  <p:cNvPr id="406" name="Google Shape;406;p28"/>
                  <p:cNvPicPr preferRelativeResize="0"/>
                  <p:nvPr/>
                </p:nvPicPr>
                <p:blipFill rotWithShape="1">
                  <a:blip r:embed="rId6">
                    <a:alphaModFix/>
                  </a:blip>
                  <a:srcRect/>
                  <a:stretch/>
                </p:blipFill>
                <p:spPr>
                  <a:xfrm>
                    <a:off x="10111327" y="2647760"/>
                    <a:ext cx="923810" cy="961905"/>
                  </a:xfrm>
                  <a:prstGeom prst="rect">
                    <a:avLst/>
                  </a:prstGeom>
                  <a:noFill/>
                  <a:ln>
                    <a:noFill/>
                  </a:ln>
                </p:spPr>
              </p:pic>
              <p:pic>
                <p:nvPicPr>
                  <p:cNvPr id="407" name="Google Shape;407;p28"/>
                  <p:cNvPicPr preferRelativeResize="0"/>
                  <p:nvPr/>
                </p:nvPicPr>
                <p:blipFill rotWithShape="1">
                  <a:blip r:embed="rId6">
                    <a:alphaModFix/>
                  </a:blip>
                  <a:srcRect/>
                  <a:stretch/>
                </p:blipFill>
                <p:spPr>
                  <a:xfrm>
                    <a:off x="10315726" y="1816173"/>
                    <a:ext cx="923810" cy="961905"/>
                  </a:xfrm>
                  <a:prstGeom prst="rect">
                    <a:avLst/>
                  </a:prstGeom>
                  <a:noFill/>
                  <a:ln>
                    <a:noFill/>
                  </a:ln>
                </p:spPr>
              </p:pic>
              <p:pic>
                <p:nvPicPr>
                  <p:cNvPr id="408" name="Google Shape;408;p28"/>
                  <p:cNvPicPr preferRelativeResize="0"/>
                  <p:nvPr/>
                </p:nvPicPr>
                <p:blipFill rotWithShape="1">
                  <a:blip r:embed="rId6">
                    <a:alphaModFix/>
                  </a:blip>
                  <a:srcRect/>
                  <a:stretch/>
                </p:blipFill>
                <p:spPr>
                  <a:xfrm>
                    <a:off x="9786813" y="2401998"/>
                    <a:ext cx="923810" cy="961905"/>
                  </a:xfrm>
                  <a:prstGeom prst="rect">
                    <a:avLst/>
                  </a:prstGeom>
                  <a:noFill/>
                  <a:ln>
                    <a:noFill/>
                  </a:ln>
                </p:spPr>
              </p:pic>
              <p:pic>
                <p:nvPicPr>
                  <p:cNvPr id="409" name="Google Shape;409;p28"/>
                  <p:cNvPicPr preferRelativeResize="0"/>
                  <p:nvPr/>
                </p:nvPicPr>
                <p:blipFill rotWithShape="1">
                  <a:blip r:embed="rId6">
                    <a:alphaModFix/>
                  </a:blip>
                  <a:srcRect/>
                  <a:stretch/>
                </p:blipFill>
                <p:spPr>
                  <a:xfrm>
                    <a:off x="8825774" y="2506253"/>
                    <a:ext cx="923810" cy="961905"/>
                  </a:xfrm>
                  <a:prstGeom prst="rect">
                    <a:avLst/>
                  </a:prstGeom>
                  <a:noFill/>
                  <a:ln>
                    <a:noFill/>
                  </a:ln>
                </p:spPr>
              </p:pic>
            </p:grpSp>
          </p:grpSp>
        </p:grpSp>
      </p:grpSp>
      <p:sp>
        <p:nvSpPr>
          <p:cNvPr id="410" name="Google Shape;410;p28"/>
          <p:cNvSpPr txBox="1"/>
          <p:nvPr/>
        </p:nvSpPr>
        <p:spPr>
          <a:xfrm>
            <a:off x="958868" y="2324613"/>
            <a:ext cx="1594117" cy="229029"/>
          </a:xfrm>
          <a:prstGeom prst="rect">
            <a:avLst/>
          </a:prstGeom>
          <a:noFill/>
          <a:ln w="9525" cap="flat" cmpd="sng">
            <a:solidFill>
              <a:srgbClr val="595959"/>
            </a:solidFill>
            <a:prstDash val="solid"/>
            <a:round/>
            <a:headEnd type="none" w="sm" len="sm"/>
            <a:tailEnd type="none" w="sm" len="sm"/>
          </a:ln>
        </p:spPr>
        <p:txBody>
          <a:bodyPr spcFirstLastPara="1" wrap="square" lIns="56694" tIns="28339" rIns="56694" bIns="28339" anchor="t" anchorCtr="0">
            <a:noAutofit/>
          </a:bodyPr>
          <a:lstStyle/>
          <a:p>
            <a:r>
              <a:rPr lang="en-US" sz="1116">
                <a:solidFill>
                  <a:schemeClr val="dk1"/>
                </a:solidFill>
                <a:latin typeface="Calibri"/>
                <a:ea typeface="Calibri"/>
                <a:cs typeface="Calibri"/>
                <a:sym typeface="Calibri"/>
              </a:rPr>
              <a:t>Environmental sampling</a:t>
            </a:r>
            <a:endParaRPr sz="1116"/>
          </a:p>
        </p:txBody>
      </p:sp>
      <p:sp>
        <p:nvSpPr>
          <p:cNvPr id="411" name="Google Shape;411;p28"/>
          <p:cNvSpPr txBox="1"/>
          <p:nvPr/>
        </p:nvSpPr>
        <p:spPr>
          <a:xfrm>
            <a:off x="4707124" y="2521655"/>
            <a:ext cx="1175564" cy="229029"/>
          </a:xfrm>
          <a:prstGeom prst="rect">
            <a:avLst/>
          </a:prstGeom>
          <a:noFill/>
          <a:ln w="9525" cap="flat" cmpd="sng">
            <a:solidFill>
              <a:srgbClr val="595959"/>
            </a:solidFill>
            <a:prstDash val="solid"/>
            <a:round/>
            <a:headEnd type="none" w="sm" len="sm"/>
            <a:tailEnd type="none" w="sm" len="sm"/>
          </a:ln>
        </p:spPr>
        <p:txBody>
          <a:bodyPr spcFirstLastPara="1" wrap="square" lIns="56694" tIns="28339" rIns="56694" bIns="28339" anchor="t" anchorCtr="0">
            <a:noAutofit/>
          </a:bodyPr>
          <a:lstStyle/>
          <a:p>
            <a:r>
              <a:rPr lang="en-US" sz="1116">
                <a:solidFill>
                  <a:schemeClr val="dk1"/>
                </a:solidFill>
                <a:latin typeface="Calibri"/>
                <a:ea typeface="Calibri"/>
                <a:cs typeface="Calibri"/>
                <a:sym typeface="Calibri"/>
              </a:rPr>
              <a:t>Microbial capture</a:t>
            </a:r>
            <a:endParaRPr sz="1116"/>
          </a:p>
        </p:txBody>
      </p:sp>
      <p:sp>
        <p:nvSpPr>
          <p:cNvPr id="412" name="Google Shape;412;p28"/>
          <p:cNvSpPr txBox="1"/>
          <p:nvPr/>
        </p:nvSpPr>
        <p:spPr>
          <a:xfrm>
            <a:off x="6413750" y="2689915"/>
            <a:ext cx="1941978" cy="229029"/>
          </a:xfrm>
          <a:prstGeom prst="rect">
            <a:avLst/>
          </a:prstGeom>
          <a:noFill/>
          <a:ln w="9525" cap="flat" cmpd="sng">
            <a:solidFill>
              <a:srgbClr val="595959"/>
            </a:solidFill>
            <a:prstDash val="solid"/>
            <a:round/>
            <a:headEnd type="none" w="sm" len="sm"/>
            <a:tailEnd type="none" w="sm" len="sm"/>
          </a:ln>
        </p:spPr>
        <p:txBody>
          <a:bodyPr spcFirstLastPara="1" wrap="square" lIns="56694" tIns="28339" rIns="56694" bIns="28339" anchor="t" anchorCtr="0">
            <a:noAutofit/>
          </a:bodyPr>
          <a:lstStyle/>
          <a:p>
            <a:r>
              <a:rPr lang="en-US" sz="1116">
                <a:solidFill>
                  <a:schemeClr val="dk1"/>
                </a:solidFill>
                <a:latin typeface="Calibri"/>
                <a:ea typeface="Calibri"/>
                <a:cs typeface="Calibri"/>
                <a:sym typeface="Calibri"/>
              </a:rPr>
              <a:t>DNA extraction and processing</a:t>
            </a:r>
            <a:endParaRPr sz="1116"/>
          </a:p>
        </p:txBody>
      </p:sp>
      <p:sp>
        <p:nvSpPr>
          <p:cNvPr id="413" name="Google Shape;413;p28"/>
          <p:cNvSpPr txBox="1"/>
          <p:nvPr/>
        </p:nvSpPr>
        <p:spPr>
          <a:xfrm>
            <a:off x="8993148" y="3368284"/>
            <a:ext cx="814178" cy="229029"/>
          </a:xfrm>
          <a:prstGeom prst="rect">
            <a:avLst/>
          </a:prstGeom>
          <a:noFill/>
          <a:ln w="9525" cap="flat" cmpd="sng">
            <a:solidFill>
              <a:srgbClr val="595959"/>
            </a:solidFill>
            <a:prstDash val="solid"/>
            <a:round/>
            <a:headEnd type="none" w="sm" len="sm"/>
            <a:tailEnd type="none" w="sm" len="sm"/>
          </a:ln>
        </p:spPr>
        <p:txBody>
          <a:bodyPr spcFirstLastPara="1" wrap="square" lIns="56694" tIns="28339" rIns="56694" bIns="28339" anchor="t" anchorCtr="0">
            <a:noAutofit/>
          </a:bodyPr>
          <a:lstStyle/>
          <a:p>
            <a:r>
              <a:rPr lang="en-US" sz="1116">
                <a:solidFill>
                  <a:schemeClr val="dk1"/>
                </a:solidFill>
                <a:latin typeface="Calibri"/>
                <a:ea typeface="Calibri"/>
                <a:cs typeface="Calibri"/>
                <a:sym typeface="Calibri"/>
              </a:rPr>
              <a:t>Sequencing</a:t>
            </a:r>
            <a:endParaRPr sz="1116"/>
          </a:p>
        </p:txBody>
      </p:sp>
      <p:cxnSp>
        <p:nvCxnSpPr>
          <p:cNvPr id="414" name="Google Shape;414;p28"/>
          <p:cNvCxnSpPr>
            <a:cxnSpLocks/>
          </p:cNvCxnSpPr>
          <p:nvPr/>
        </p:nvCxnSpPr>
        <p:spPr>
          <a:xfrm flipV="1">
            <a:off x="3568050" y="2785191"/>
            <a:ext cx="708126" cy="70822"/>
          </a:xfrm>
          <a:prstGeom prst="straightConnector1">
            <a:avLst/>
          </a:prstGeom>
          <a:noFill/>
          <a:ln w="28575" cap="flat" cmpd="sng">
            <a:solidFill>
              <a:srgbClr val="3F3F3F"/>
            </a:solidFill>
            <a:prstDash val="solid"/>
            <a:miter lim="800000"/>
            <a:headEnd type="none" w="sm" len="sm"/>
            <a:tailEnd type="triangle" w="med" len="med"/>
          </a:ln>
        </p:spPr>
      </p:cxnSp>
      <p:cxnSp>
        <p:nvCxnSpPr>
          <p:cNvPr id="415" name="Google Shape;415;p28"/>
          <p:cNvCxnSpPr/>
          <p:nvPr/>
        </p:nvCxnSpPr>
        <p:spPr>
          <a:xfrm>
            <a:off x="5882688" y="2875250"/>
            <a:ext cx="295024" cy="0"/>
          </a:xfrm>
          <a:prstGeom prst="straightConnector1">
            <a:avLst/>
          </a:prstGeom>
          <a:noFill/>
          <a:ln w="28575" cap="flat" cmpd="sng">
            <a:solidFill>
              <a:srgbClr val="3F3F3F"/>
            </a:solidFill>
            <a:prstDash val="solid"/>
            <a:miter lim="800000"/>
            <a:headEnd type="none" w="sm" len="sm"/>
            <a:tailEnd type="triangle" w="med" len="med"/>
          </a:ln>
        </p:spPr>
      </p:cxnSp>
      <p:cxnSp>
        <p:nvCxnSpPr>
          <p:cNvPr id="416" name="Google Shape;416;p28"/>
          <p:cNvCxnSpPr>
            <a:cxnSpLocks/>
          </p:cNvCxnSpPr>
          <p:nvPr/>
        </p:nvCxnSpPr>
        <p:spPr>
          <a:xfrm>
            <a:off x="7954762" y="3100731"/>
            <a:ext cx="541624" cy="448351"/>
          </a:xfrm>
          <a:prstGeom prst="straightConnector1">
            <a:avLst/>
          </a:prstGeom>
          <a:noFill/>
          <a:ln w="28575" cap="flat" cmpd="sng">
            <a:solidFill>
              <a:srgbClr val="3F3F3F"/>
            </a:solidFill>
            <a:prstDash val="solid"/>
            <a:miter lim="800000"/>
            <a:headEnd type="none" w="sm" len="sm"/>
            <a:tailEnd type="triangle" w="med" len="med"/>
          </a:ln>
        </p:spPr>
      </p:cxnSp>
      <p:sp>
        <p:nvSpPr>
          <p:cNvPr id="418" name="Google Shape;418;p28"/>
          <p:cNvSpPr txBox="1"/>
          <p:nvPr/>
        </p:nvSpPr>
        <p:spPr>
          <a:xfrm>
            <a:off x="6215994" y="5160528"/>
            <a:ext cx="2118358" cy="229029"/>
          </a:xfrm>
          <a:prstGeom prst="rect">
            <a:avLst/>
          </a:prstGeom>
          <a:noFill/>
          <a:ln w="9525" cap="flat" cmpd="sng">
            <a:solidFill>
              <a:srgbClr val="595959"/>
            </a:solidFill>
            <a:prstDash val="solid"/>
            <a:round/>
            <a:headEnd type="none" w="sm" len="sm"/>
            <a:tailEnd type="none" w="sm" len="sm"/>
          </a:ln>
        </p:spPr>
        <p:txBody>
          <a:bodyPr spcFirstLastPara="1" wrap="square" lIns="56694" tIns="28339" rIns="56694" bIns="28339" anchor="t" anchorCtr="0">
            <a:noAutofit/>
          </a:bodyPr>
          <a:lstStyle/>
          <a:p>
            <a:r>
              <a:rPr lang="en-US" sz="1116">
                <a:solidFill>
                  <a:schemeClr val="dk1"/>
                </a:solidFill>
                <a:latin typeface="Calibri"/>
                <a:ea typeface="Calibri"/>
                <a:cs typeface="Calibri"/>
                <a:sym typeface="Calibri"/>
              </a:rPr>
              <a:t>Read counts and quality control</a:t>
            </a:r>
            <a:endParaRPr sz="1116"/>
          </a:p>
        </p:txBody>
      </p:sp>
      <p:grpSp>
        <p:nvGrpSpPr>
          <p:cNvPr id="419" name="Google Shape;419;p28"/>
          <p:cNvGrpSpPr/>
          <p:nvPr/>
        </p:nvGrpSpPr>
        <p:grpSpPr>
          <a:xfrm>
            <a:off x="3067350" y="5401010"/>
            <a:ext cx="2062535" cy="943536"/>
            <a:chOff x="4649639" y="4519404"/>
            <a:chExt cx="3835012" cy="2007278"/>
          </a:xfrm>
        </p:grpSpPr>
        <p:pic>
          <p:nvPicPr>
            <p:cNvPr id="420" name="Google Shape;420;p28"/>
            <p:cNvPicPr preferRelativeResize="0"/>
            <p:nvPr/>
          </p:nvPicPr>
          <p:blipFill rotWithShape="1">
            <a:blip r:embed="rId7">
              <a:alphaModFix/>
            </a:blip>
            <a:srcRect/>
            <a:stretch/>
          </p:blipFill>
          <p:spPr>
            <a:xfrm>
              <a:off x="5979214" y="5213068"/>
              <a:ext cx="2505437" cy="1313614"/>
            </a:xfrm>
            <a:prstGeom prst="rect">
              <a:avLst/>
            </a:prstGeom>
            <a:noFill/>
            <a:ln>
              <a:noFill/>
            </a:ln>
          </p:spPr>
        </p:pic>
        <p:pic>
          <p:nvPicPr>
            <p:cNvPr id="421" name="Google Shape;421;p28"/>
            <p:cNvPicPr preferRelativeResize="0"/>
            <p:nvPr/>
          </p:nvPicPr>
          <p:blipFill rotWithShape="1">
            <a:blip r:embed="rId8">
              <a:alphaModFix/>
            </a:blip>
            <a:srcRect/>
            <a:stretch/>
          </p:blipFill>
          <p:spPr>
            <a:xfrm>
              <a:off x="4649639" y="4519404"/>
              <a:ext cx="2659151" cy="777146"/>
            </a:xfrm>
            <a:prstGeom prst="rect">
              <a:avLst/>
            </a:prstGeom>
            <a:noFill/>
            <a:ln>
              <a:noFill/>
            </a:ln>
          </p:spPr>
        </p:pic>
      </p:grpSp>
      <p:sp>
        <p:nvSpPr>
          <p:cNvPr id="423" name="Google Shape;423;p28"/>
          <p:cNvSpPr txBox="1"/>
          <p:nvPr/>
        </p:nvSpPr>
        <p:spPr>
          <a:xfrm>
            <a:off x="3787254" y="4643477"/>
            <a:ext cx="1947802" cy="545065"/>
          </a:xfrm>
          <a:prstGeom prst="rect">
            <a:avLst/>
          </a:prstGeom>
          <a:noFill/>
          <a:ln w="9525" cap="flat" cmpd="sng">
            <a:solidFill>
              <a:srgbClr val="595959"/>
            </a:solidFill>
            <a:prstDash val="solid"/>
            <a:round/>
            <a:headEnd type="none" w="sm" len="sm"/>
            <a:tailEnd type="none" w="sm" len="sm"/>
          </a:ln>
        </p:spPr>
        <p:txBody>
          <a:bodyPr spcFirstLastPara="1" wrap="square" lIns="56694" tIns="28339" rIns="56694" bIns="28339" anchor="t" anchorCtr="0">
            <a:noAutofit/>
          </a:bodyPr>
          <a:lstStyle/>
          <a:p>
            <a:r>
              <a:rPr lang="en-US" sz="1116">
                <a:solidFill>
                  <a:schemeClr val="dk1"/>
                </a:solidFill>
                <a:latin typeface="Calibri"/>
                <a:ea typeface="Calibri"/>
                <a:cs typeface="Calibri"/>
                <a:sym typeface="Calibri"/>
              </a:rPr>
              <a:t>Taxa and gene function identity</a:t>
            </a:r>
          </a:p>
          <a:p>
            <a:r>
              <a:rPr lang="en-US" sz="1116">
                <a:solidFill>
                  <a:schemeClr val="dk1"/>
                </a:solidFill>
                <a:latin typeface="Calibri"/>
                <a:sym typeface="Calibri"/>
              </a:rPr>
              <a:t>Align each sequence to the database</a:t>
            </a:r>
            <a:endParaRPr sz="1116"/>
          </a:p>
        </p:txBody>
      </p:sp>
      <p:sp>
        <p:nvSpPr>
          <p:cNvPr id="424" name="Google Shape;424;p28"/>
          <p:cNvSpPr txBox="1"/>
          <p:nvPr/>
        </p:nvSpPr>
        <p:spPr>
          <a:xfrm>
            <a:off x="1712823" y="4936955"/>
            <a:ext cx="823805" cy="229029"/>
          </a:xfrm>
          <a:prstGeom prst="rect">
            <a:avLst/>
          </a:prstGeom>
          <a:noFill/>
          <a:ln w="9525" cap="flat" cmpd="sng">
            <a:solidFill>
              <a:srgbClr val="595959"/>
            </a:solidFill>
            <a:prstDash val="solid"/>
            <a:round/>
            <a:headEnd type="none" w="sm" len="sm"/>
            <a:tailEnd type="none" w="sm" len="sm"/>
          </a:ln>
        </p:spPr>
        <p:txBody>
          <a:bodyPr spcFirstLastPara="1" wrap="square" lIns="56694" tIns="28339" rIns="56694" bIns="28339" anchor="t" anchorCtr="0">
            <a:noAutofit/>
          </a:bodyPr>
          <a:lstStyle/>
          <a:p>
            <a:r>
              <a:rPr lang="en-US" sz="1116">
                <a:solidFill>
                  <a:schemeClr val="dk1"/>
                </a:solidFill>
                <a:latin typeface="Calibri"/>
                <a:ea typeface="Calibri"/>
                <a:cs typeface="Calibri"/>
                <a:sym typeface="Calibri"/>
              </a:rPr>
              <a:t>Data output</a:t>
            </a:r>
            <a:endParaRPr sz="1116"/>
          </a:p>
        </p:txBody>
      </p:sp>
      <p:cxnSp>
        <p:nvCxnSpPr>
          <p:cNvPr id="425" name="Google Shape;425;p28"/>
          <p:cNvCxnSpPr>
            <a:cxnSpLocks/>
          </p:cNvCxnSpPr>
          <p:nvPr/>
        </p:nvCxnSpPr>
        <p:spPr>
          <a:xfrm>
            <a:off x="9400237" y="4814291"/>
            <a:ext cx="0" cy="517974"/>
          </a:xfrm>
          <a:prstGeom prst="straightConnector1">
            <a:avLst/>
          </a:prstGeom>
          <a:noFill/>
          <a:ln w="28575" cap="flat" cmpd="sng">
            <a:solidFill>
              <a:srgbClr val="3F3F3F"/>
            </a:solidFill>
            <a:prstDash val="solid"/>
            <a:miter lim="800000"/>
            <a:headEnd type="none" w="sm" len="sm"/>
            <a:tailEnd type="triangle" w="med" len="med"/>
          </a:ln>
        </p:spPr>
      </p:cxnSp>
      <p:cxnSp>
        <p:nvCxnSpPr>
          <p:cNvPr id="426" name="Google Shape;426;p28"/>
          <p:cNvCxnSpPr>
            <a:cxnSpLocks/>
          </p:cNvCxnSpPr>
          <p:nvPr/>
        </p:nvCxnSpPr>
        <p:spPr>
          <a:xfrm flipH="1" flipV="1">
            <a:off x="6030201" y="4962765"/>
            <a:ext cx="693217" cy="88706"/>
          </a:xfrm>
          <a:prstGeom prst="straightConnector1">
            <a:avLst/>
          </a:prstGeom>
          <a:noFill/>
          <a:ln w="28575" cap="flat" cmpd="sng">
            <a:solidFill>
              <a:srgbClr val="3F3F3F"/>
            </a:solidFill>
            <a:prstDash val="solid"/>
            <a:miter lim="800000"/>
            <a:headEnd type="none" w="sm" len="sm"/>
            <a:tailEnd type="triangle" w="med" len="med"/>
          </a:ln>
        </p:spPr>
      </p:cxnSp>
      <p:cxnSp>
        <p:nvCxnSpPr>
          <p:cNvPr id="427" name="Google Shape;427;p28"/>
          <p:cNvCxnSpPr>
            <a:cxnSpLocks/>
          </p:cNvCxnSpPr>
          <p:nvPr/>
        </p:nvCxnSpPr>
        <p:spPr>
          <a:xfrm flipH="1">
            <a:off x="2649498" y="4976660"/>
            <a:ext cx="918553" cy="74809"/>
          </a:xfrm>
          <a:prstGeom prst="straightConnector1">
            <a:avLst/>
          </a:prstGeom>
          <a:noFill/>
          <a:ln w="28575" cap="flat" cmpd="sng">
            <a:solidFill>
              <a:srgbClr val="3F3F3F"/>
            </a:solidFill>
            <a:prstDash val="solid"/>
            <a:miter lim="800000"/>
            <a:headEnd type="none" w="sm" len="sm"/>
            <a:tailEnd type="triangle" w="med" len="med"/>
          </a:ln>
        </p:spPr>
      </p:cxnSp>
      <p:grpSp>
        <p:nvGrpSpPr>
          <p:cNvPr id="14" name="Group 13">
            <a:extLst>
              <a:ext uri="{FF2B5EF4-FFF2-40B4-BE49-F238E27FC236}">
                <a16:creationId xmlns:a16="http://schemas.microsoft.com/office/drawing/2014/main" id="{093DD72C-47FD-4AE8-9FFD-8F13E8667151}"/>
              </a:ext>
            </a:extLst>
          </p:cNvPr>
          <p:cNvGrpSpPr/>
          <p:nvPr/>
        </p:nvGrpSpPr>
        <p:grpSpPr>
          <a:xfrm>
            <a:off x="4533570" y="3130351"/>
            <a:ext cx="1094423" cy="950872"/>
            <a:chOff x="3549231" y="2575822"/>
            <a:chExt cx="1323649" cy="1150031"/>
          </a:xfrm>
        </p:grpSpPr>
        <p:sp>
          <p:nvSpPr>
            <p:cNvPr id="42" name="Oval 41">
              <a:extLst>
                <a:ext uri="{FF2B5EF4-FFF2-40B4-BE49-F238E27FC236}">
                  <a16:creationId xmlns:a16="http://schemas.microsoft.com/office/drawing/2014/main" id="{647051AC-AA78-46A8-847E-9C6C242EAF5F}"/>
                </a:ext>
              </a:extLst>
            </p:cNvPr>
            <p:cNvSpPr/>
            <p:nvPr/>
          </p:nvSpPr>
          <p:spPr>
            <a:xfrm>
              <a:off x="3850459" y="2796088"/>
              <a:ext cx="266131" cy="228258"/>
            </a:xfrm>
            <a:prstGeom prst="ellipse">
              <a:avLst/>
            </a:prstGeom>
            <a:ln w="57150">
              <a:solidFill>
                <a:srgbClr val="FF00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43" name="Oval 42">
              <a:extLst>
                <a:ext uri="{FF2B5EF4-FFF2-40B4-BE49-F238E27FC236}">
                  <a16:creationId xmlns:a16="http://schemas.microsoft.com/office/drawing/2014/main" id="{991536F7-4F6A-4EBF-A9FA-DA14FA421F26}"/>
                </a:ext>
              </a:extLst>
            </p:cNvPr>
            <p:cNvSpPr/>
            <p:nvPr/>
          </p:nvSpPr>
          <p:spPr>
            <a:xfrm>
              <a:off x="3789738" y="3404498"/>
              <a:ext cx="267287" cy="228259"/>
            </a:xfrm>
            <a:prstGeom prst="ellipse">
              <a:avLst/>
            </a:prstGeom>
            <a:ln w="57150">
              <a:solidFill>
                <a:srgbClr val="92D05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44" name="Oval 43">
              <a:extLst>
                <a:ext uri="{FF2B5EF4-FFF2-40B4-BE49-F238E27FC236}">
                  <a16:creationId xmlns:a16="http://schemas.microsoft.com/office/drawing/2014/main" id="{69F8CDFD-9E13-451D-8789-88BA882B8102}"/>
                </a:ext>
              </a:extLst>
            </p:cNvPr>
            <p:cNvSpPr/>
            <p:nvPr/>
          </p:nvSpPr>
          <p:spPr>
            <a:xfrm>
              <a:off x="4092156" y="3303294"/>
              <a:ext cx="267287" cy="228258"/>
            </a:xfrm>
            <a:prstGeom prst="ellipse">
              <a:avLst/>
            </a:prstGeom>
            <a:ln w="57150">
              <a:solidFill>
                <a:srgbClr val="92D05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45" name="Oval 44">
              <a:extLst>
                <a:ext uri="{FF2B5EF4-FFF2-40B4-BE49-F238E27FC236}">
                  <a16:creationId xmlns:a16="http://schemas.microsoft.com/office/drawing/2014/main" id="{88D8830A-720E-4539-98ED-EEE66AEB67CC}"/>
                </a:ext>
              </a:extLst>
            </p:cNvPr>
            <p:cNvSpPr/>
            <p:nvPr/>
          </p:nvSpPr>
          <p:spPr>
            <a:xfrm>
              <a:off x="3700441" y="3130654"/>
              <a:ext cx="266131" cy="195347"/>
            </a:xfrm>
            <a:prstGeom prst="ellipse">
              <a:avLst/>
            </a:prstGeom>
            <a:ln w="57150">
              <a:solidFill>
                <a:srgbClr val="0070C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46" name="Oval 45">
              <a:extLst>
                <a:ext uri="{FF2B5EF4-FFF2-40B4-BE49-F238E27FC236}">
                  <a16:creationId xmlns:a16="http://schemas.microsoft.com/office/drawing/2014/main" id="{400826B2-2A71-4FE3-96C8-051B27B34417}"/>
                </a:ext>
              </a:extLst>
            </p:cNvPr>
            <p:cNvSpPr/>
            <p:nvPr/>
          </p:nvSpPr>
          <p:spPr>
            <a:xfrm>
              <a:off x="4319565" y="2885384"/>
              <a:ext cx="236046" cy="216581"/>
            </a:xfrm>
            <a:prstGeom prst="ellipse">
              <a:avLst/>
            </a:prstGeom>
            <a:ln w="57150">
              <a:solidFill>
                <a:srgbClr val="FF00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47" name="Oval 46">
              <a:extLst>
                <a:ext uri="{FF2B5EF4-FFF2-40B4-BE49-F238E27FC236}">
                  <a16:creationId xmlns:a16="http://schemas.microsoft.com/office/drawing/2014/main" id="{B92F73BD-2B8A-433A-9416-7628D4919C02}"/>
                </a:ext>
              </a:extLst>
            </p:cNvPr>
            <p:cNvSpPr/>
            <p:nvPr/>
          </p:nvSpPr>
          <p:spPr>
            <a:xfrm>
              <a:off x="4067154" y="2575822"/>
              <a:ext cx="234889" cy="216581"/>
            </a:xfrm>
            <a:prstGeom prst="ellipse">
              <a:avLst/>
            </a:prstGeom>
            <a:ln w="57150">
              <a:solidFill>
                <a:srgbClr val="FFCC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48" name="Oval 47">
              <a:extLst>
                <a:ext uri="{FF2B5EF4-FFF2-40B4-BE49-F238E27FC236}">
                  <a16:creationId xmlns:a16="http://schemas.microsoft.com/office/drawing/2014/main" id="{B1BB1687-2929-408E-A268-DF2B3C783AF9}"/>
                </a:ext>
              </a:extLst>
            </p:cNvPr>
            <p:cNvSpPr/>
            <p:nvPr/>
          </p:nvSpPr>
          <p:spPr>
            <a:xfrm>
              <a:off x="4499351" y="3228284"/>
              <a:ext cx="234889" cy="216581"/>
            </a:xfrm>
            <a:prstGeom prst="ellipse">
              <a:avLst/>
            </a:prstGeom>
            <a:ln w="57150">
              <a:solidFill>
                <a:srgbClr val="FFCC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49" name="Oval 48">
              <a:extLst>
                <a:ext uri="{FF2B5EF4-FFF2-40B4-BE49-F238E27FC236}">
                  <a16:creationId xmlns:a16="http://schemas.microsoft.com/office/drawing/2014/main" id="{C85F13C2-40D7-429B-8B94-6F452B8ED0A2}"/>
                </a:ext>
              </a:extLst>
            </p:cNvPr>
            <p:cNvSpPr/>
            <p:nvPr/>
          </p:nvSpPr>
          <p:spPr>
            <a:xfrm>
              <a:off x="4319565" y="3509272"/>
              <a:ext cx="236046" cy="216581"/>
            </a:xfrm>
            <a:prstGeom prst="ellipse">
              <a:avLst/>
            </a:prstGeom>
            <a:ln w="57150">
              <a:solidFill>
                <a:srgbClr val="FFCC0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50" name="Oval 49">
              <a:extLst>
                <a:ext uri="{FF2B5EF4-FFF2-40B4-BE49-F238E27FC236}">
                  <a16:creationId xmlns:a16="http://schemas.microsoft.com/office/drawing/2014/main" id="{1CFB9475-30B4-434D-A338-95B698C7A73A}"/>
                </a:ext>
              </a:extLst>
            </p:cNvPr>
            <p:cNvSpPr/>
            <p:nvPr/>
          </p:nvSpPr>
          <p:spPr>
            <a:xfrm>
              <a:off x="4052866" y="3055647"/>
              <a:ext cx="266131" cy="196408"/>
            </a:xfrm>
            <a:prstGeom prst="ellipse">
              <a:avLst/>
            </a:prstGeom>
            <a:ln w="57150">
              <a:solidFill>
                <a:srgbClr val="0070C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51" name="Oval 50">
              <a:extLst>
                <a:ext uri="{FF2B5EF4-FFF2-40B4-BE49-F238E27FC236}">
                  <a16:creationId xmlns:a16="http://schemas.microsoft.com/office/drawing/2014/main" id="{B2B35F68-971C-4BB5-8985-B9D518281F6C}"/>
                </a:ext>
              </a:extLst>
            </p:cNvPr>
            <p:cNvSpPr/>
            <p:nvPr/>
          </p:nvSpPr>
          <p:spPr>
            <a:xfrm>
              <a:off x="3549231" y="2873479"/>
              <a:ext cx="267287" cy="195347"/>
            </a:xfrm>
            <a:prstGeom prst="ellipse">
              <a:avLst/>
            </a:prstGeom>
            <a:ln w="57150">
              <a:solidFill>
                <a:srgbClr val="0070C0"/>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52" name="Oval 51">
              <a:extLst>
                <a:ext uri="{FF2B5EF4-FFF2-40B4-BE49-F238E27FC236}">
                  <a16:creationId xmlns:a16="http://schemas.microsoft.com/office/drawing/2014/main" id="{AF1D5E9B-1136-4511-ADFF-F0BA3F296DBB}"/>
                </a:ext>
              </a:extLst>
            </p:cNvPr>
            <p:cNvSpPr/>
            <p:nvPr/>
          </p:nvSpPr>
          <p:spPr>
            <a:xfrm>
              <a:off x="3618883" y="2592493"/>
              <a:ext cx="267287" cy="195347"/>
            </a:xfrm>
            <a:prstGeom prst="ellipse">
              <a:avLst/>
            </a:prstGeom>
            <a:ln w="57150">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53" name="Oval 52">
              <a:extLst>
                <a:ext uri="{FF2B5EF4-FFF2-40B4-BE49-F238E27FC236}">
                  <a16:creationId xmlns:a16="http://schemas.microsoft.com/office/drawing/2014/main" id="{0DB305F6-B1C2-41B7-91A7-C857B89FAA2E}"/>
                </a:ext>
              </a:extLst>
            </p:cNvPr>
            <p:cNvSpPr/>
            <p:nvPr/>
          </p:nvSpPr>
          <p:spPr>
            <a:xfrm>
              <a:off x="4424936" y="2599912"/>
              <a:ext cx="267287" cy="195347"/>
            </a:xfrm>
            <a:prstGeom prst="ellipse">
              <a:avLst/>
            </a:prstGeom>
            <a:ln w="57150">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sp>
          <p:nvSpPr>
            <p:cNvPr id="54" name="Oval 53">
              <a:extLst>
                <a:ext uri="{FF2B5EF4-FFF2-40B4-BE49-F238E27FC236}">
                  <a16:creationId xmlns:a16="http://schemas.microsoft.com/office/drawing/2014/main" id="{CE8A24FA-D422-4EDD-BF21-373A1831FE04}"/>
                </a:ext>
              </a:extLst>
            </p:cNvPr>
            <p:cNvSpPr/>
            <p:nvPr/>
          </p:nvSpPr>
          <p:spPr>
            <a:xfrm>
              <a:off x="4605593" y="2907085"/>
              <a:ext cx="267287" cy="195347"/>
            </a:xfrm>
            <a:prstGeom prst="ellipse">
              <a:avLst/>
            </a:prstGeom>
            <a:ln w="57150">
              <a:solidFill>
                <a:schemeClr val="bg1">
                  <a:lumMod val="65000"/>
                </a:schemeClr>
              </a:solidFill>
            </a:ln>
          </p:spPr>
          <p:style>
            <a:lnRef idx="2">
              <a:schemeClr val="dk1"/>
            </a:lnRef>
            <a:fillRef idx="1">
              <a:schemeClr val="lt1"/>
            </a:fillRef>
            <a:effectRef idx="0">
              <a:schemeClr val="dk1"/>
            </a:effectRef>
            <a:fontRef idx="minor">
              <a:schemeClr val="dk1"/>
            </a:fontRef>
          </p:style>
          <p:txBody>
            <a:bodyPr anchor="ctr"/>
            <a:lstStyle>
              <a:defPPr>
                <a:defRPr lang="en-US"/>
              </a:defPPr>
              <a:lvl1pPr marL="0" algn="l" defTabSz="4301092" rtl="0" eaLnBrk="1" latinLnBrk="0" hangingPunct="1">
                <a:defRPr sz="8467" kern="1200">
                  <a:solidFill>
                    <a:schemeClr val="dk1"/>
                  </a:solidFill>
                  <a:latin typeface="+mn-lt"/>
                  <a:ea typeface="+mn-ea"/>
                  <a:cs typeface="+mn-cs"/>
                </a:defRPr>
              </a:lvl1pPr>
              <a:lvl2pPr marL="2150545" algn="l" defTabSz="4301092" rtl="0" eaLnBrk="1" latinLnBrk="0" hangingPunct="1">
                <a:defRPr sz="8467" kern="1200">
                  <a:solidFill>
                    <a:schemeClr val="dk1"/>
                  </a:solidFill>
                  <a:latin typeface="+mn-lt"/>
                  <a:ea typeface="+mn-ea"/>
                  <a:cs typeface="+mn-cs"/>
                </a:defRPr>
              </a:lvl2pPr>
              <a:lvl3pPr marL="4301092" algn="l" defTabSz="4301092" rtl="0" eaLnBrk="1" latinLnBrk="0" hangingPunct="1">
                <a:defRPr sz="8467" kern="1200">
                  <a:solidFill>
                    <a:schemeClr val="dk1"/>
                  </a:solidFill>
                  <a:latin typeface="+mn-lt"/>
                  <a:ea typeface="+mn-ea"/>
                  <a:cs typeface="+mn-cs"/>
                </a:defRPr>
              </a:lvl3pPr>
              <a:lvl4pPr marL="6451637" algn="l" defTabSz="4301092" rtl="0" eaLnBrk="1" latinLnBrk="0" hangingPunct="1">
                <a:defRPr sz="8467" kern="1200">
                  <a:solidFill>
                    <a:schemeClr val="dk1"/>
                  </a:solidFill>
                  <a:latin typeface="+mn-lt"/>
                  <a:ea typeface="+mn-ea"/>
                  <a:cs typeface="+mn-cs"/>
                </a:defRPr>
              </a:lvl4pPr>
              <a:lvl5pPr marL="8602184" algn="l" defTabSz="4301092" rtl="0" eaLnBrk="1" latinLnBrk="0" hangingPunct="1">
                <a:defRPr sz="8467" kern="1200">
                  <a:solidFill>
                    <a:schemeClr val="dk1"/>
                  </a:solidFill>
                  <a:latin typeface="+mn-lt"/>
                  <a:ea typeface="+mn-ea"/>
                  <a:cs typeface="+mn-cs"/>
                </a:defRPr>
              </a:lvl5pPr>
              <a:lvl6pPr marL="10752730" algn="l" defTabSz="4301092" rtl="0" eaLnBrk="1" latinLnBrk="0" hangingPunct="1">
                <a:defRPr sz="8467" kern="1200">
                  <a:solidFill>
                    <a:schemeClr val="dk1"/>
                  </a:solidFill>
                  <a:latin typeface="+mn-lt"/>
                  <a:ea typeface="+mn-ea"/>
                  <a:cs typeface="+mn-cs"/>
                </a:defRPr>
              </a:lvl6pPr>
              <a:lvl7pPr marL="12903275" algn="l" defTabSz="4301092" rtl="0" eaLnBrk="1" latinLnBrk="0" hangingPunct="1">
                <a:defRPr sz="8467" kern="1200">
                  <a:solidFill>
                    <a:schemeClr val="dk1"/>
                  </a:solidFill>
                  <a:latin typeface="+mn-lt"/>
                  <a:ea typeface="+mn-ea"/>
                  <a:cs typeface="+mn-cs"/>
                </a:defRPr>
              </a:lvl7pPr>
              <a:lvl8pPr marL="15053822" algn="l" defTabSz="4301092" rtl="0" eaLnBrk="1" latinLnBrk="0" hangingPunct="1">
                <a:defRPr sz="8467" kern="1200">
                  <a:solidFill>
                    <a:schemeClr val="dk1"/>
                  </a:solidFill>
                  <a:latin typeface="+mn-lt"/>
                  <a:ea typeface="+mn-ea"/>
                  <a:cs typeface="+mn-cs"/>
                </a:defRPr>
              </a:lvl8pPr>
              <a:lvl9pPr marL="17204367" algn="l" defTabSz="4301092" rtl="0" eaLnBrk="1" latinLnBrk="0" hangingPunct="1">
                <a:defRPr sz="8467" kern="1200">
                  <a:solidFill>
                    <a:schemeClr val="dk1"/>
                  </a:solidFill>
                  <a:latin typeface="+mn-lt"/>
                  <a:ea typeface="+mn-ea"/>
                  <a:cs typeface="+mn-cs"/>
                </a:defRPr>
              </a:lvl9pPr>
            </a:lstStyle>
            <a:p>
              <a:pPr algn="ctr">
                <a:defRPr/>
              </a:pPr>
              <a:endParaRPr lang="en-US" sz="3721"/>
            </a:p>
          </p:txBody>
        </p:sp>
      </p:grpSp>
      <p:pic>
        <p:nvPicPr>
          <p:cNvPr id="4100" name="Picture 4" descr="https://lh3.googleusercontent.com/j31UK-T3PFqASHlaiDzEw5Raba6T9_9pu8nE7-XsaVJYWAzGkRvD6oEtz0CANpD8c3GtUz1_oT1f3aARAZ74040lGYPsPEKQQ523hXHnSJlNtCsZ-O-jsPMMfVibb80N1infc71MUrY">
            <a:extLst>
              <a:ext uri="{FF2B5EF4-FFF2-40B4-BE49-F238E27FC236}">
                <a16:creationId xmlns:a16="http://schemas.microsoft.com/office/drawing/2014/main" id="{074C28A9-71AD-4FC2-8516-F36C98A7EB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5721" y="5454108"/>
            <a:ext cx="1732607" cy="62216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2330573-B6E9-4C17-AB51-22DBCB57FABD}"/>
              </a:ext>
            </a:extLst>
          </p:cNvPr>
          <p:cNvGrpSpPr/>
          <p:nvPr/>
        </p:nvGrpSpPr>
        <p:grpSpPr>
          <a:xfrm>
            <a:off x="1348712" y="5244007"/>
            <a:ext cx="1552028" cy="1053181"/>
            <a:chOff x="1007560" y="4191526"/>
            <a:chExt cx="1877098" cy="1273768"/>
          </a:xfrm>
        </p:grpSpPr>
        <p:pic>
          <p:nvPicPr>
            <p:cNvPr id="422" name="Google Shape;422;p28"/>
            <p:cNvPicPr preferRelativeResize="0"/>
            <p:nvPr/>
          </p:nvPicPr>
          <p:blipFill rotWithShape="1">
            <a:blip r:embed="rId10">
              <a:alphaModFix/>
            </a:blip>
            <a:srcRect l="1668" t="29112" r="58569" b="12993"/>
            <a:stretch/>
          </p:blipFill>
          <p:spPr>
            <a:xfrm>
              <a:off x="1248336" y="4191526"/>
              <a:ext cx="1577027" cy="1273768"/>
            </a:xfrm>
            <a:prstGeom prst="rect">
              <a:avLst/>
            </a:prstGeom>
            <a:noFill/>
            <a:ln>
              <a:noFill/>
            </a:ln>
          </p:spPr>
        </p:pic>
        <p:sp>
          <p:nvSpPr>
            <p:cNvPr id="2" name="TextBox 1">
              <a:extLst>
                <a:ext uri="{FF2B5EF4-FFF2-40B4-BE49-F238E27FC236}">
                  <a16:creationId xmlns:a16="http://schemas.microsoft.com/office/drawing/2014/main" id="{046E4FC9-625C-4CF1-B971-B4400A49BE4A}"/>
                </a:ext>
              </a:extLst>
            </p:cNvPr>
            <p:cNvSpPr txBox="1"/>
            <p:nvPr/>
          </p:nvSpPr>
          <p:spPr>
            <a:xfrm>
              <a:off x="1007560" y="4595974"/>
              <a:ext cx="1877098" cy="665534"/>
            </a:xfrm>
            <a:prstGeom prst="rect">
              <a:avLst/>
            </a:prstGeom>
            <a:noFill/>
          </p:spPr>
          <p:txBody>
            <a:bodyPr wrap="none" rtlCol="0">
              <a:spAutoFit/>
            </a:bodyPr>
            <a:lstStyle/>
            <a:p>
              <a:pPr algn="ctr"/>
              <a:r>
                <a:rPr lang="en-US" sz="1488" b="1"/>
                <a:t>Taxonomy</a:t>
              </a:r>
            </a:p>
            <a:p>
              <a:pPr algn="ctr"/>
              <a:r>
                <a:rPr lang="en-US" sz="1488" b="1"/>
                <a:t>Functional Genes</a:t>
              </a:r>
            </a:p>
          </p:txBody>
        </p:sp>
      </p:grpSp>
      <p:pic>
        <p:nvPicPr>
          <p:cNvPr id="4" name="Picture 3">
            <a:extLst>
              <a:ext uri="{FF2B5EF4-FFF2-40B4-BE49-F238E27FC236}">
                <a16:creationId xmlns:a16="http://schemas.microsoft.com/office/drawing/2014/main" id="{EDB9E93C-7D09-4F26-A53A-BA6ABDCE3BC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7730" y="2649912"/>
            <a:ext cx="3118326" cy="2079129"/>
          </a:xfrm>
          <a:prstGeom prst="rect">
            <a:avLst/>
          </a:prstGeom>
        </p:spPr>
      </p:pic>
      <p:pic>
        <p:nvPicPr>
          <p:cNvPr id="20" name="Picture 19">
            <a:extLst>
              <a:ext uri="{FF2B5EF4-FFF2-40B4-BE49-F238E27FC236}">
                <a16:creationId xmlns:a16="http://schemas.microsoft.com/office/drawing/2014/main" id="{BC0DC1DF-E909-4338-98A0-486436B172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618027">
            <a:off x="3149262" y="3142362"/>
            <a:ext cx="1867688" cy="1134070"/>
          </a:xfrm>
          <a:prstGeom prst="rect">
            <a:avLst/>
          </a:prstGeom>
        </p:spPr>
      </p:pic>
      <p:sp>
        <p:nvSpPr>
          <p:cNvPr id="3" name="Rectangle 2">
            <a:extLst>
              <a:ext uri="{FF2B5EF4-FFF2-40B4-BE49-F238E27FC236}">
                <a16:creationId xmlns:a16="http://schemas.microsoft.com/office/drawing/2014/main" id="{CFD48AD2-8690-7CAB-3EA0-E58344BB979B}"/>
              </a:ext>
            </a:extLst>
          </p:cNvPr>
          <p:cNvSpPr/>
          <p:nvPr/>
        </p:nvSpPr>
        <p:spPr>
          <a:xfrm>
            <a:off x="1348712" y="4396154"/>
            <a:ext cx="7264974" cy="2346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A98BCFAD-2537-3407-38B6-409525C63502}"/>
              </a:ext>
            </a:extLst>
          </p:cNvPr>
          <p:cNvSpPr txBox="1"/>
          <p:nvPr/>
        </p:nvSpPr>
        <p:spPr>
          <a:xfrm>
            <a:off x="8939112" y="5293699"/>
            <a:ext cx="980410" cy="369332"/>
          </a:xfrm>
          <a:prstGeom prst="rect">
            <a:avLst/>
          </a:prstGeom>
          <a:noFill/>
        </p:spPr>
        <p:txBody>
          <a:bodyPr wrap="square" rtlCol="0">
            <a:spAutoFit/>
          </a:bodyPr>
          <a:lstStyle/>
          <a:p>
            <a:r>
              <a:rPr lang="en-AU"/>
              <a:t>.FASTQ</a:t>
            </a:r>
          </a:p>
        </p:txBody>
      </p:sp>
      <p:sp>
        <p:nvSpPr>
          <p:cNvPr id="7" name="TextBox 6">
            <a:extLst>
              <a:ext uri="{FF2B5EF4-FFF2-40B4-BE49-F238E27FC236}">
                <a16:creationId xmlns:a16="http://schemas.microsoft.com/office/drawing/2014/main" id="{68972F27-AB88-0B07-CDF3-2F2CDEA91CDC}"/>
              </a:ext>
            </a:extLst>
          </p:cNvPr>
          <p:cNvSpPr txBox="1"/>
          <p:nvPr/>
        </p:nvSpPr>
        <p:spPr>
          <a:xfrm>
            <a:off x="-82493" y="5293699"/>
            <a:ext cx="1303922" cy="369332"/>
          </a:xfrm>
          <a:prstGeom prst="rect">
            <a:avLst/>
          </a:prstGeom>
          <a:noFill/>
        </p:spPr>
        <p:txBody>
          <a:bodyPr wrap="square" rtlCol="0">
            <a:spAutoFit/>
          </a:bodyPr>
          <a:lstStyle/>
          <a:p>
            <a:r>
              <a:rPr lang="en-AU"/>
              <a:t>Publication!</a:t>
            </a:r>
          </a:p>
        </p:txBody>
      </p:sp>
      <p:cxnSp>
        <p:nvCxnSpPr>
          <p:cNvPr id="62" name="Google Shape;425;p28">
            <a:extLst>
              <a:ext uri="{FF2B5EF4-FFF2-40B4-BE49-F238E27FC236}">
                <a16:creationId xmlns:a16="http://schemas.microsoft.com/office/drawing/2014/main" id="{33353949-7266-6A72-E741-BE43A15F2854}"/>
              </a:ext>
            </a:extLst>
          </p:cNvPr>
          <p:cNvCxnSpPr>
            <a:cxnSpLocks/>
          </p:cNvCxnSpPr>
          <p:nvPr/>
        </p:nvCxnSpPr>
        <p:spPr>
          <a:xfrm flipH="1">
            <a:off x="8232617" y="5478365"/>
            <a:ext cx="682458" cy="0"/>
          </a:xfrm>
          <a:prstGeom prst="straightConnector1">
            <a:avLst/>
          </a:prstGeom>
          <a:noFill/>
          <a:ln w="28575" cap="flat" cmpd="sng">
            <a:solidFill>
              <a:srgbClr val="3F3F3F"/>
            </a:solidFill>
            <a:prstDash val="solid"/>
            <a:miter lim="800000"/>
            <a:headEnd type="none" w="sm" len="sm"/>
            <a:tailEnd type="triangle" w="med" len="med"/>
          </a:ln>
        </p:spPr>
      </p:cxnSp>
      <p:cxnSp>
        <p:nvCxnSpPr>
          <p:cNvPr id="65" name="Google Shape;427;p28">
            <a:extLst>
              <a:ext uri="{FF2B5EF4-FFF2-40B4-BE49-F238E27FC236}">
                <a16:creationId xmlns:a16="http://schemas.microsoft.com/office/drawing/2014/main" id="{F16838A2-2245-2D75-732E-6C5EDD73CBBA}"/>
              </a:ext>
            </a:extLst>
          </p:cNvPr>
          <p:cNvCxnSpPr>
            <a:cxnSpLocks/>
          </p:cNvCxnSpPr>
          <p:nvPr/>
        </p:nvCxnSpPr>
        <p:spPr>
          <a:xfrm flipH="1" flipV="1">
            <a:off x="685205" y="5662802"/>
            <a:ext cx="560261" cy="254421"/>
          </a:xfrm>
          <a:prstGeom prst="straightConnector1">
            <a:avLst/>
          </a:prstGeom>
          <a:noFill/>
          <a:ln w="28575" cap="flat" cmpd="sng">
            <a:solidFill>
              <a:srgbClr val="3F3F3F"/>
            </a:solidFill>
            <a:prstDash val="solid"/>
            <a:miter lim="800000"/>
            <a:headEnd type="none" w="sm" len="sm"/>
            <a:tailEnd type="triangle" w="med" len="med"/>
          </a:ln>
        </p:spPr>
      </p:cxnSp>
    </p:spTree>
    <p:extLst>
      <p:ext uri="{BB962C8B-B14F-4D97-AF65-F5344CB8AC3E}">
        <p14:creationId xmlns:p14="http://schemas.microsoft.com/office/powerpoint/2010/main" val="3374936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E46D-0DE3-BE03-57BC-3A944683E1C8}"/>
              </a:ext>
            </a:extLst>
          </p:cNvPr>
          <p:cNvSpPr>
            <a:spLocks noGrp="1"/>
          </p:cNvSpPr>
          <p:nvPr>
            <p:ph type="title"/>
          </p:nvPr>
        </p:nvSpPr>
        <p:spPr/>
        <p:txBody>
          <a:bodyPr>
            <a:normAutofit fontScale="90000"/>
          </a:bodyPr>
          <a:lstStyle/>
          <a:p>
            <a:r>
              <a:rPr lang="en-AU"/>
              <a:t>Tools for dissecting metagenomic data</a:t>
            </a:r>
          </a:p>
        </p:txBody>
      </p:sp>
      <p:sp>
        <p:nvSpPr>
          <p:cNvPr id="3" name="Content Placeholder 2">
            <a:extLst>
              <a:ext uri="{FF2B5EF4-FFF2-40B4-BE49-F238E27FC236}">
                <a16:creationId xmlns:a16="http://schemas.microsoft.com/office/drawing/2014/main" id="{2F105AB6-3331-2FB3-B69E-EECCFA605441}"/>
              </a:ext>
            </a:extLst>
          </p:cNvPr>
          <p:cNvSpPr>
            <a:spLocks noGrp="1"/>
          </p:cNvSpPr>
          <p:nvPr>
            <p:ph idx="1"/>
          </p:nvPr>
        </p:nvSpPr>
        <p:spPr/>
        <p:txBody>
          <a:bodyPr/>
          <a:lstStyle/>
          <a:p>
            <a:r>
              <a:rPr lang="en-AU"/>
              <a:t>Microbial taxonomic identification</a:t>
            </a:r>
          </a:p>
          <a:p>
            <a:r>
              <a:rPr lang="en-AU"/>
              <a:t>Gene function identification</a:t>
            </a:r>
          </a:p>
          <a:p>
            <a:r>
              <a:rPr lang="en-AU"/>
              <a:t>Genome reconstruction</a:t>
            </a:r>
          </a:p>
          <a:p>
            <a:r>
              <a:rPr lang="en-AU"/>
              <a:t>Visualizations</a:t>
            </a:r>
          </a:p>
        </p:txBody>
      </p:sp>
      <p:pic>
        <p:nvPicPr>
          <p:cNvPr id="5" name="Google Shape;420;p28">
            <a:extLst>
              <a:ext uri="{FF2B5EF4-FFF2-40B4-BE49-F238E27FC236}">
                <a16:creationId xmlns:a16="http://schemas.microsoft.com/office/drawing/2014/main" id="{188B7C58-6637-EC56-C03C-6F42059F1911}"/>
              </a:ext>
            </a:extLst>
          </p:cNvPr>
          <p:cNvPicPr preferRelativeResize="0">
            <a:picLocks noChangeAspect="1"/>
          </p:cNvPicPr>
          <p:nvPr/>
        </p:nvPicPr>
        <p:blipFill rotWithShape="1">
          <a:blip r:embed="rId3">
            <a:alphaModFix/>
          </a:blip>
          <a:srcRect/>
          <a:stretch/>
        </p:blipFill>
        <p:spPr>
          <a:xfrm>
            <a:off x="5466542" y="1578149"/>
            <a:ext cx="2483336" cy="1152000"/>
          </a:xfrm>
          <a:prstGeom prst="rect">
            <a:avLst/>
          </a:prstGeom>
          <a:noFill/>
          <a:ln>
            <a:noFill/>
          </a:ln>
        </p:spPr>
      </p:pic>
      <p:pic>
        <p:nvPicPr>
          <p:cNvPr id="12" name="Google Shape;530;p37" descr="A close up of a device&#10;&#10;Description generated with high confidence">
            <a:extLst>
              <a:ext uri="{FF2B5EF4-FFF2-40B4-BE49-F238E27FC236}">
                <a16:creationId xmlns:a16="http://schemas.microsoft.com/office/drawing/2014/main" id="{1F3D6066-C811-ACB7-296D-3907FF236A38}"/>
              </a:ext>
            </a:extLst>
          </p:cNvPr>
          <p:cNvPicPr preferRelativeResize="0">
            <a:picLocks noChangeAspect="1"/>
          </p:cNvPicPr>
          <p:nvPr/>
        </p:nvPicPr>
        <p:blipFill rotWithShape="1">
          <a:blip r:embed="rId4">
            <a:alphaModFix/>
          </a:blip>
          <a:srcRect r="49122" b="67943"/>
          <a:stretch/>
        </p:blipFill>
        <p:spPr>
          <a:xfrm>
            <a:off x="6815284" y="2990775"/>
            <a:ext cx="2765191" cy="1080000"/>
          </a:xfrm>
          <a:prstGeom prst="rect">
            <a:avLst/>
          </a:prstGeom>
          <a:noFill/>
          <a:ln>
            <a:noFill/>
          </a:ln>
        </p:spPr>
      </p:pic>
      <p:pic>
        <p:nvPicPr>
          <p:cNvPr id="14" name="Picture 13" descr="A picture containing text, clipart&#10;&#10;Description automatically generated">
            <a:extLst>
              <a:ext uri="{FF2B5EF4-FFF2-40B4-BE49-F238E27FC236}">
                <a16:creationId xmlns:a16="http://schemas.microsoft.com/office/drawing/2014/main" id="{8D3A094B-7AF8-C38B-E825-7607FF1EBDCC}"/>
              </a:ext>
            </a:extLst>
          </p:cNvPr>
          <p:cNvPicPr>
            <a:picLocks noChangeAspect="1"/>
          </p:cNvPicPr>
          <p:nvPr/>
        </p:nvPicPr>
        <p:blipFill>
          <a:blip r:embed="rId5"/>
          <a:stretch>
            <a:fillRect/>
          </a:stretch>
        </p:blipFill>
        <p:spPr>
          <a:xfrm>
            <a:off x="4637554" y="4154900"/>
            <a:ext cx="3846279" cy="828000"/>
          </a:xfrm>
          <a:prstGeom prst="rect">
            <a:avLst/>
          </a:prstGeom>
        </p:spPr>
      </p:pic>
      <p:pic>
        <p:nvPicPr>
          <p:cNvPr id="16" name="Picture 15" descr="A picture containing clipart&#10;&#10;Description automatically generated">
            <a:extLst>
              <a:ext uri="{FF2B5EF4-FFF2-40B4-BE49-F238E27FC236}">
                <a16:creationId xmlns:a16="http://schemas.microsoft.com/office/drawing/2014/main" id="{D940B7E2-9FC3-3896-2AED-641D83BAB14B}"/>
              </a:ext>
            </a:extLst>
          </p:cNvPr>
          <p:cNvPicPr>
            <a:picLocks noChangeAspect="1"/>
          </p:cNvPicPr>
          <p:nvPr/>
        </p:nvPicPr>
        <p:blipFill>
          <a:blip r:embed="rId6"/>
          <a:stretch>
            <a:fillRect/>
          </a:stretch>
        </p:blipFill>
        <p:spPr>
          <a:xfrm>
            <a:off x="5574024" y="5393888"/>
            <a:ext cx="4006451" cy="828000"/>
          </a:xfrm>
          <a:prstGeom prst="rect">
            <a:avLst/>
          </a:prstGeom>
        </p:spPr>
      </p:pic>
      <p:sp>
        <p:nvSpPr>
          <p:cNvPr id="17" name="TextBox 16">
            <a:extLst>
              <a:ext uri="{FF2B5EF4-FFF2-40B4-BE49-F238E27FC236}">
                <a16:creationId xmlns:a16="http://schemas.microsoft.com/office/drawing/2014/main" id="{0C7B2CA4-660E-9C48-32FE-4C69F1C42756}"/>
              </a:ext>
            </a:extLst>
          </p:cNvPr>
          <p:cNvSpPr txBox="1"/>
          <p:nvPr/>
        </p:nvSpPr>
        <p:spPr>
          <a:xfrm>
            <a:off x="304025" y="4351756"/>
            <a:ext cx="3846279" cy="2585323"/>
          </a:xfrm>
          <a:prstGeom prst="rect">
            <a:avLst/>
          </a:prstGeom>
          <a:noFill/>
        </p:spPr>
        <p:txBody>
          <a:bodyPr wrap="square" rtlCol="0">
            <a:spAutoFit/>
          </a:bodyPr>
          <a:lstStyle/>
          <a:p>
            <a:r>
              <a:rPr lang="en-AU">
                <a:hlinkClick r:id="rId7"/>
              </a:rPr>
              <a:t>https://github.com/linsalrob</a:t>
            </a:r>
            <a:endParaRPr lang="en-AU"/>
          </a:p>
          <a:p>
            <a:r>
              <a:rPr lang="en-AU">
                <a:hlinkClick r:id="rId8"/>
              </a:rPr>
              <a:t>https://github.com/beardymcjohnface</a:t>
            </a:r>
            <a:endParaRPr lang="en-AU"/>
          </a:p>
          <a:p>
            <a:r>
              <a:rPr lang="en-AU">
                <a:hlinkClick r:id="rId9"/>
              </a:rPr>
              <a:t>https://github.com/npbhavya</a:t>
            </a:r>
            <a:endParaRPr lang="en-AU"/>
          </a:p>
          <a:p>
            <a:r>
              <a:rPr lang="en-AU">
                <a:hlinkClick r:id="rId10"/>
              </a:rPr>
              <a:t>https://github.com/Vini2</a:t>
            </a:r>
            <a:endParaRPr lang="en-AU"/>
          </a:p>
          <a:p>
            <a:r>
              <a:rPr lang="en-AU">
                <a:hlinkClick r:id="rId11"/>
              </a:rPr>
              <a:t>https://github.com/susiegriggo</a:t>
            </a:r>
            <a:endParaRPr lang="en-AU"/>
          </a:p>
          <a:p>
            <a:endParaRPr lang="en-AU"/>
          </a:p>
          <a:p>
            <a:endParaRPr lang="en-AU"/>
          </a:p>
          <a:p>
            <a:endParaRPr lang="en-AU"/>
          </a:p>
          <a:p>
            <a:endParaRPr lang="en-AU"/>
          </a:p>
        </p:txBody>
      </p:sp>
    </p:spTree>
    <p:extLst>
      <p:ext uri="{BB962C8B-B14F-4D97-AF65-F5344CB8AC3E}">
        <p14:creationId xmlns:p14="http://schemas.microsoft.com/office/powerpoint/2010/main" val="3025488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13"/>
        <p:cNvGrpSpPr/>
        <p:nvPr/>
      </p:nvGrpSpPr>
      <p:grpSpPr>
        <a:xfrm>
          <a:off x="0" y="0"/>
          <a:ext cx="0" cy="0"/>
          <a:chOff x="0" y="0"/>
          <a:chExt cx="0" cy="0"/>
        </a:xfrm>
      </p:grpSpPr>
      <p:sp>
        <p:nvSpPr>
          <p:cNvPr id="614" name="Google Shape;614;p77"/>
          <p:cNvSpPr txBox="1"/>
          <p:nvPr/>
        </p:nvSpPr>
        <p:spPr>
          <a:xfrm>
            <a:off x="97920" y="0"/>
            <a:ext cx="9882360" cy="7615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1000" b="0" strike="noStrike">
                <a:latin typeface="Courier New"/>
                <a:ea typeface="Courier New"/>
                <a:cs typeface="Courier New"/>
                <a:sym typeface="Courier New"/>
              </a:rPr>
              <a:t>&gt;LVBBVQ</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CTATAATGTAATGCATTGCTTACTTCCCGTAAATTAGCGAATCCCATACTATCTGCCATAAGTCTTAAACCTGCGAAACCGCAGCGTGGAATTTCACAGGTAAGGCTTCACTAATAAGAATCGGCCCCAGAACTTGTTCAGAATTACTGTCGGGCTGTTCATCCTCGTTCCCTTGACTGTCAGGACATTCCATTACTTTCGGCCTCAGTCGC</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&gt;DHHVQN</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ACCCGACTTGTAACAGCTCAGTTTAGGGGCAAAGGTTTCCATTCCAGGCACCAGCCGGAGATTAGGACGTCATCTAGGTGAAATTTCCATTAGGTTAGAGTTAGATACAGCCACGCACCGATGTGCCAACTTAGGCGTGCTGATCCACCCTAATCCCATAAATCATAATTATCGATGCAAGCTGCTCGTTGTGCTTTGGATTATTTGCCGAG</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&gt;YLGYEB</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TAGCTGACGCTCCCTAGAATCTCGCTCCTATATCCGACGTATATGCGCTGCCTCTTTCACAGCTCCTGTGCGGCAATAATTTACCCGATGTCCGTGTTCAGGTATGTCGATGCTTCCGTAAAACCTTAGTGTGCATTCTAGGTCCCCAACTTCCCGCTCCGTAGAGCTAGCTGAATACCTTAGATACGGTGCGCGATAACCTCGATCAAGTTCGGCTCTCAAA</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&gt;WVPXIJ</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GATCGTACACCGTCAGATATCATGGACCCGCTATGCTACTGCAGGGTAGTAGGGTGTTAAAAGGGTTGACCTATCGCAGCACACCTATCGCTAAGGCCTACCTCGACGCCCGAGTGACTGTTGGGTCAAAGAATGATACTCACTGCGGCCCTACGCTGACCAGCTACGTACCGTAAATGTACTCGGTTGGAGAGATTTCATGCTACGTGATTAATCAGAT</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&gt;NPAHAC</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CGGAAACCCAATCGTTACACTATGTTATGTCCACCGACGTCTTTTCGAGGGCTCACAAGCCGTCTCGGTATACGGTAACACGTGCAGCCTGAGGGTATGCCTTGAGATCTTAGCCCAGCTCTATCAGCATATCACAGTGACAGCGACCTATGAGCCTCCGCGGGATTCCAAGATGGTTCAAAGCGGGCAGTGAGTTGCACATAGTTAGGGCAACGGC</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&gt;RDIPBP</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GCACCCAATCAAAACCTTCTGTGGAAATCATCCATAATATTCATTTCCATGTGTCATTAGGGAGATAGCTGATGATCCACGAGGAGAGATATGGGGTTGTGTTTACGCAGAATCGATCCGATGTACACTAGCTGCTAGCAAGCTGATCGGAGCCTATGAGTCGTTCCACCCCAGTTTAAGGCAGTGAGCGGGCCCTAAGTATCC</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&gt;CUBMIC</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CTATACCGACTAGTTCATCATCCTGCTCCGACATGTCATAAACGTATTATCACAGAATATCAAAGATGTTCGCTCGGGTGGCATTTATTTTCACTTCGAATAAAACAAGAATCTCCAACGTTATGGCAAGGGCCCGCCGTATCGACTACTCCTCAAGCCTCACTAAGCGATACTCAACCATTGACGACAAGTCTCGAGACAACCGACATAACCGCGGGTTTCATCCG</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&gt;ICEHON</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GGGAGATTCATCTGCAAGTTAATATGATGAATTACAGCCCCAAAAATGTTTAGTCATGGCTGCTAAATCGTATCATTAAATTAGTATGACCAGACGATTTGACTTCGCGTGACAATGAAACACCCGGTAAGGAGAAGCAGTCTACGTAGCCTCTCGTGCTGTCAATTAGATACCAGCTGAAGCGGTAGGATGAGGATAGCGTGCCTCCCC</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&gt;LHNAKB</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AAATACATCCAAAATCATACTACAATGCAATTGCCCACAAAGCGTATTCGACTGTGAGGGATCAACCTAAAGAGAGCTTGGGATGCCATCATGGTTCCAACAAGTCATGTTCTCTCATCCCTTATCAGTATGGAAGGACACCCCGGATTACGACCGCTCAGCGGATGTGAACTGAACAGGTGCCATTTTTGCGGACTCAATAGACGTCTAGTCCTTTTTCGTATTCAGGTTGACCGTACACAAG</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&gt;AMAIJO</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CCTTGGTGATGGACTGAAGGATCATATATCGGGCACATCCGGCGAATCGTGACTATTTAACCAATTCCTGACCAACGACTTCCTCGGATCGATAGGGCGACTGGCTCGGGAACCCTCTCGACGAAGGCAATCGCAGCTCAGCTTCTGATCTCGGTTAGGCAATCAACCTTGATGCTGTCGGTCGTAAAGGTGCCTGTAGCCACCCGTCACTCCGTTATCTGCAGACCCC</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&gt;UJSQMA</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GGAGGGGGAAGGACTAAGGTATTAATAAGGTGACCCAATCCCCTTGTCCTTGACTTAATTCGAACTATCCTGAGGTGTCTTCCTTCATGCGGTTTCAGAACTGAACTCGTGTTCGTCTGGCTTCTTGATGGGAACGGTGGGGCCTTGCCGCGCAGCAATCAAGGACAGTCTAAGCCCAGACGAAGACGAGCAGCCAGATCCATACATCGCGTCAATACCACATGATATAAAAATAATG</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&gt;VROPOC</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GCCCCAATACGTTAGCTAAATGTGAGGATCGCACATTTGCCACAATTACTACCGTCCTTTTATATCGCCGAGATCTATGTAGTTCTAAGGAAGTAACTATTTGATATTACCCCAGAGGACGCACCGCACTGTCAGCAGTTCGCCGCTCTTGCGGTTCCGAGCTCAACGGCATCCCAGGTTCCGACCCAAAAGGGAATGCGGTATAATATGGATGGGTCCGGTCGAAAT</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&gt;FTAROT</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CCTGTTTCATCCCCTGGTTCGCCGCGCGGTCAATCTCGATAAAGCAGTCCCAAGTTGCATGAAAGCGGCCGAACTCAGTCCGCGGAAGTATCTAGTGTCCGAGCGCGTCGACGTCCAGGTTACGCGAGTAATGTCTCGATACAGGTTGCGCGCAACCCGATAGACACCAGCTAAACTTGGACAGTGTAAATCCCTCACACGTTGGATACATGGCGCGCCGTAAAATTCCATTACCAAATCAGTAAATGTCGGGT</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&gt;KYEANB</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ACTTACGCAGTCGGGCAGCGCTGGAACCGAGGGTGCTTCTAAGAGGAAACGAGACCCATACGTGAGAAAGTTAGCAGGGGCATTCGCGGCTCACGGGTCTTTGAAATCATGACCCAATTGTGCTACTTTTGGACACTCATTGTGCCGATACAGTTGCCTAGTTATAATAGAGAATCTTTAGCAATTACCCTTGGGCGTCGAGCCACCCC</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&gt;FYUMCB</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ACTTATAACACCCATAGATGGAATACACGCCTTGGTGCTGACAGCATCTCCGATACGCTGCATATTTCTTCGTTAAGCATGTGGATATAATCGAGGACGCAAAAGTAGTAAATGGGTCTCTGGTCGCATTTCGGAGGTGGGAGCCAATCGGGTGTGATTTACATTCCCTCAACTACTGAGGACAGCATAGGCTCAGGGCGGATGGTAA</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&gt;DLHBIT</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AAGAAAAAGCAGTTAATGCTATATTTGGCGGCTGCGAGTAAGGAAACGTGAGACAGCAGGGCGGTTCGGTCGTGAAACGGAGTATCGCGGCAACCAAGCAACAGTGAAATAGAAAATTTCCGGCTTAGTGATTGTATAAGGACGGTTTCAACTTTGACAGCCTTGGCGTCCAGGATAAGACTATGTTCTGCACGGAGATTCTGTCATTCAA</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&gt;BMKQGE</a:t>
            </a:r>
            <a:endParaRPr sz="1000" b="0" strike="noStrike">
              <a:latin typeface="Arial"/>
              <a:ea typeface="Arial"/>
              <a:cs typeface="Arial"/>
              <a:sym typeface="Arial"/>
            </a:endParaRPr>
          </a:p>
          <a:p>
            <a:pPr marL="0" marR="0" lvl="0" indent="0" algn="l" rtl="0">
              <a:spcBef>
                <a:spcPts val="0"/>
              </a:spcBef>
              <a:spcAft>
                <a:spcPts val="0"/>
              </a:spcAft>
              <a:buNone/>
            </a:pPr>
            <a:r>
              <a:rPr lang="en-US" sz="1000" b="0" strike="noStrike">
                <a:latin typeface="Courier New"/>
                <a:ea typeface="Courier New"/>
                <a:cs typeface="Courier New"/>
                <a:sym typeface="Courier New"/>
              </a:rPr>
              <a:t>GCTTTAATTTGTGGCCCTCTAGGTCTTAAAAGTCTGAGGTACTTAATATGCGCTCTCGGACTAAACCTTTGTAGACTAGGTGCTCTCACCTCTTAGCGTAATTTACACGTTCTCTATCGACAGGGAGATGATAAGATTGGTATCAGCCATAACTTTCTCCCTTTCAACTGCGCGGGCGTACAAAAGCACGTAATTCGAGACTGTCGATACTTGGTAATACGGAACGATCCCGAGCAACCGGCATCGATGAATTGCTCGCATATTCAGGTTATGACCACGCATAGGTGACTAGAATCAAGTGCGATTGGACGCAAAGATTACGAGAACCAAGCAACAATTAGTCGAGAAACGAAATACGGCTAGTCAAC</a:t>
            </a:r>
            <a:endParaRPr sz="1000" b="0"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18"/>
        <p:cNvGrpSpPr/>
        <p:nvPr/>
      </p:nvGrpSpPr>
      <p:grpSpPr>
        <a:xfrm>
          <a:off x="0" y="0"/>
          <a:ext cx="0" cy="0"/>
          <a:chOff x="0" y="0"/>
          <a:chExt cx="0" cy="0"/>
        </a:xfrm>
      </p:grpSpPr>
      <p:sp>
        <p:nvSpPr>
          <p:cNvPr id="219" name="Google Shape;219;p29"/>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Most pipelines work the same way!</a:t>
            </a:r>
            <a:endParaRPr sz="4400" b="0" strike="noStrike">
              <a:solidFill>
                <a:srgbClr val="D2C694"/>
              </a:solidFill>
              <a:latin typeface="Open Sans"/>
              <a:ea typeface="Open Sans"/>
              <a:cs typeface="Open Sans"/>
              <a:sym typeface="Open Sans"/>
            </a:endParaRPr>
          </a:p>
        </p:txBody>
      </p:sp>
      <p:pic>
        <p:nvPicPr>
          <p:cNvPr id="220" name="Google Shape;220;p29"/>
          <p:cNvPicPr preferRelativeResize="0"/>
          <p:nvPr/>
        </p:nvPicPr>
        <p:blipFill rotWithShape="1">
          <a:blip r:embed="rId3">
            <a:alphaModFix/>
          </a:blip>
          <a:srcRect/>
          <a:stretch/>
        </p:blipFill>
        <p:spPr>
          <a:xfrm>
            <a:off x="2918880" y="936000"/>
            <a:ext cx="4386600" cy="6580080"/>
          </a:xfrm>
          <a:prstGeom prst="rect">
            <a:avLst/>
          </a:prstGeom>
          <a:noFill/>
          <a:ln>
            <a:noFill/>
          </a:ln>
        </p:spPr>
      </p:pic>
      <p:sp>
        <p:nvSpPr>
          <p:cNvPr id="221" name="Google Shape;221;p29"/>
          <p:cNvSpPr/>
          <p:nvPr/>
        </p:nvSpPr>
        <p:spPr>
          <a:xfrm>
            <a:off x="2561040" y="1797480"/>
            <a:ext cx="5265720" cy="1230840"/>
          </a:xfrm>
          <a:prstGeom prst="ellipse">
            <a:avLst/>
          </a:prstGeom>
          <a:noFill/>
          <a:ln w="54700" cap="flat" cmpd="sng">
            <a:solidFill>
              <a:srgbClr val="00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2525040" y="2840040"/>
            <a:ext cx="5265720" cy="2156400"/>
          </a:xfrm>
          <a:prstGeom prst="ellipse">
            <a:avLst/>
          </a:prstGeom>
          <a:noFill/>
          <a:ln w="54700" cap="flat" cmpd="sng">
            <a:solidFill>
              <a:srgbClr val="00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20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fade">
                                      <p:cBhvr>
                                        <p:cTn id="12" dur="2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521A9-FE8A-4C84-BE50-A06CC6D64319}"/>
              </a:ext>
            </a:extLst>
          </p:cNvPr>
          <p:cNvSpPr>
            <a:spLocks noGrp="1"/>
          </p:cNvSpPr>
          <p:nvPr>
            <p:ph type="ctrTitle"/>
          </p:nvPr>
        </p:nvSpPr>
        <p:spPr/>
        <p:txBody>
          <a:bodyPr/>
          <a:lstStyle/>
          <a:p>
            <a:r>
              <a:rPr lang="en-GB" sz="4950" b="1">
                <a:latin typeface="Arial"/>
                <a:cs typeface="Arial"/>
              </a:rPr>
              <a:t>Hands on Taxonomic Profiling</a:t>
            </a:r>
            <a:endParaRPr lang="en-GB" sz="4950" b="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30DDC02-7429-09D4-AC58-2DE2DB8A9806}"/>
              </a:ext>
            </a:extLst>
          </p:cNvPr>
          <p:cNvSpPr txBox="1"/>
          <p:nvPr/>
        </p:nvSpPr>
        <p:spPr>
          <a:xfrm>
            <a:off x="0" y="6427260"/>
            <a:ext cx="5407270" cy="369332"/>
          </a:xfrm>
          <a:prstGeom prst="rect">
            <a:avLst/>
          </a:prstGeom>
          <a:noFill/>
        </p:spPr>
        <p:txBody>
          <a:bodyPr wrap="square" rtlCol="0">
            <a:spAutoFit/>
          </a:bodyPr>
          <a:lstStyle/>
          <a:p>
            <a:r>
              <a:rPr lang="en-AU"/>
              <a:t>https://github.com/beardymcjohnface/workshop2022</a:t>
            </a:r>
          </a:p>
        </p:txBody>
      </p:sp>
    </p:spTree>
    <p:extLst>
      <p:ext uri="{BB962C8B-B14F-4D97-AF65-F5344CB8AC3E}">
        <p14:creationId xmlns:p14="http://schemas.microsoft.com/office/powerpoint/2010/main" val="3811396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6724-8E35-471D-ABA0-D34BC65600F9}"/>
              </a:ext>
            </a:extLst>
          </p:cNvPr>
          <p:cNvSpPr>
            <a:spLocks noGrp="1"/>
          </p:cNvSpPr>
          <p:nvPr>
            <p:ph type="title"/>
          </p:nvPr>
        </p:nvSpPr>
        <p:spPr/>
        <p:txBody>
          <a:bodyPr/>
          <a:lstStyle/>
          <a:p>
            <a:r>
              <a:rPr lang="en-GB" b="1"/>
              <a:t>How to determine ‘Who is there?’  </a:t>
            </a:r>
            <a:endParaRPr lang="en-AU" b="1"/>
          </a:p>
        </p:txBody>
      </p:sp>
      <p:sp>
        <p:nvSpPr>
          <p:cNvPr id="3" name="Text Placeholder 2">
            <a:extLst>
              <a:ext uri="{FF2B5EF4-FFF2-40B4-BE49-F238E27FC236}">
                <a16:creationId xmlns:a16="http://schemas.microsoft.com/office/drawing/2014/main" id="{2893C0DB-8CEA-4B1B-AAEA-EC125AAED601}"/>
              </a:ext>
            </a:extLst>
          </p:cNvPr>
          <p:cNvSpPr>
            <a:spLocks noGrp="1"/>
          </p:cNvSpPr>
          <p:nvPr>
            <p:ph idx="1"/>
          </p:nvPr>
        </p:nvSpPr>
        <p:spPr/>
        <p:txBody>
          <a:bodyPr vert="horz" lIns="91440" tIns="45720" rIns="91440" bIns="45720" rtlCol="0" anchor="t">
            <a:normAutofit/>
          </a:bodyPr>
          <a:lstStyle/>
          <a:p>
            <a:pPr marL="514350" indent="-285750">
              <a:buFontTx/>
              <a:buChar char="-"/>
            </a:pPr>
            <a:r>
              <a:rPr lang="en-GB" sz="2300">
                <a:latin typeface="Arial"/>
                <a:cs typeface="Arial"/>
              </a:rPr>
              <a:t>Taxonomic annotation </a:t>
            </a:r>
            <a:endParaRPr lang="en-GB"/>
          </a:p>
          <a:p>
            <a:pPr marL="514350" indent="-285750">
              <a:buFontTx/>
              <a:buChar char="-"/>
            </a:pPr>
            <a:r>
              <a:rPr lang="en-GB" sz="2300">
                <a:latin typeface="Arial"/>
                <a:cs typeface="Arial"/>
              </a:rPr>
              <a:t>Multiple different bioinformatic tools </a:t>
            </a:r>
            <a:endParaRPr lang="en-GB" sz="2300"/>
          </a:p>
          <a:p>
            <a:pPr marL="971550" lvl="1" indent="-285750">
              <a:buFontTx/>
              <a:buChar char="-"/>
            </a:pPr>
            <a:r>
              <a:rPr lang="en-GB" sz="1950">
                <a:latin typeface="Arial"/>
                <a:cs typeface="Arial"/>
              </a:rPr>
              <a:t>Kraken </a:t>
            </a:r>
          </a:p>
          <a:p>
            <a:pPr marL="971550" lvl="1" indent="-285750">
              <a:buFontTx/>
              <a:buChar char="-"/>
            </a:pPr>
            <a:r>
              <a:rPr lang="en-GB" sz="1950">
                <a:latin typeface="Arial"/>
                <a:cs typeface="Arial"/>
              </a:rPr>
              <a:t>FOCUS </a:t>
            </a:r>
            <a:endParaRPr lang="en-GB" sz="1950" b="1"/>
          </a:p>
          <a:p>
            <a:pPr marL="971550" lvl="1" indent="-285750">
              <a:buFontTx/>
              <a:buChar char="-"/>
            </a:pPr>
            <a:r>
              <a:rPr lang="en-GB" sz="1950">
                <a:latin typeface="Arial"/>
                <a:cs typeface="Arial"/>
              </a:rPr>
              <a:t>Centrifuge</a:t>
            </a:r>
          </a:p>
          <a:p>
            <a:pPr marL="971550" lvl="1" indent="-285750">
              <a:buFontTx/>
              <a:buChar char="-"/>
            </a:pPr>
            <a:r>
              <a:rPr lang="en-GB" err="1"/>
              <a:t>singleM</a:t>
            </a:r>
            <a:endParaRPr lang="en-AU"/>
          </a:p>
        </p:txBody>
      </p:sp>
      <p:pic>
        <p:nvPicPr>
          <p:cNvPr id="4" name="Google Shape;83;p16">
            <a:extLst>
              <a:ext uri="{FF2B5EF4-FFF2-40B4-BE49-F238E27FC236}">
                <a16:creationId xmlns:a16="http://schemas.microsoft.com/office/drawing/2014/main" id="{7DCBFD20-6863-48EC-7867-F0E94FE83FFE}"/>
              </a:ext>
            </a:extLst>
          </p:cNvPr>
          <p:cNvPicPr preferRelativeResize="0"/>
          <p:nvPr/>
        </p:nvPicPr>
        <p:blipFill rotWithShape="1">
          <a:blip r:embed="rId3">
            <a:alphaModFix/>
          </a:blip>
          <a:srcRect/>
          <a:stretch/>
        </p:blipFill>
        <p:spPr>
          <a:xfrm>
            <a:off x="4537953" y="3323491"/>
            <a:ext cx="4157640" cy="2771045"/>
          </a:xfrm>
          <a:prstGeom prst="rect">
            <a:avLst/>
          </a:prstGeom>
          <a:noFill/>
          <a:ln>
            <a:noFill/>
          </a:ln>
        </p:spPr>
      </p:pic>
      <p:sp>
        <p:nvSpPr>
          <p:cNvPr id="5" name="Rectangle 4">
            <a:extLst>
              <a:ext uri="{FF2B5EF4-FFF2-40B4-BE49-F238E27FC236}">
                <a16:creationId xmlns:a16="http://schemas.microsoft.com/office/drawing/2014/main" id="{8E4DF6C5-0C0F-3C99-6715-E3153A3A31A0}"/>
              </a:ext>
            </a:extLst>
          </p:cNvPr>
          <p:cNvSpPr/>
          <p:nvPr/>
        </p:nvSpPr>
        <p:spPr>
          <a:xfrm>
            <a:off x="5336931" y="3068515"/>
            <a:ext cx="2171700" cy="1459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300859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3">
            <a:alphaModFix/>
          </a:blip>
          <a:srcRect/>
          <a:stretch/>
        </p:blipFill>
        <p:spPr>
          <a:xfrm>
            <a:off x="642960" y="1237680"/>
            <a:ext cx="8917920" cy="6202080"/>
          </a:xfrm>
          <a:prstGeom prst="rect">
            <a:avLst/>
          </a:prstGeom>
          <a:noFill/>
          <a:ln>
            <a:noFill/>
          </a:ln>
        </p:spPr>
      </p:pic>
      <p:sp>
        <p:nvSpPr>
          <p:cNvPr id="84" name="Google Shape;84;p16"/>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Metagenomics</a:t>
            </a:r>
            <a:endParaRPr sz="4400" b="0" strike="noStrike">
              <a:solidFill>
                <a:srgbClr val="D2C694"/>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6724-8E35-471D-ABA0-D34BC65600F9}"/>
              </a:ext>
            </a:extLst>
          </p:cNvPr>
          <p:cNvSpPr>
            <a:spLocks noGrp="1"/>
          </p:cNvSpPr>
          <p:nvPr>
            <p:ph type="title"/>
          </p:nvPr>
        </p:nvSpPr>
        <p:spPr/>
        <p:txBody>
          <a:bodyPr/>
          <a:lstStyle/>
          <a:p>
            <a:r>
              <a:rPr lang="en-GB" b="1"/>
              <a:t>How to determine ‘Who is there?’  </a:t>
            </a:r>
            <a:endParaRPr lang="en-AU" b="1"/>
          </a:p>
        </p:txBody>
      </p:sp>
      <p:sp>
        <p:nvSpPr>
          <p:cNvPr id="3" name="Text Placeholder 2">
            <a:extLst>
              <a:ext uri="{FF2B5EF4-FFF2-40B4-BE49-F238E27FC236}">
                <a16:creationId xmlns:a16="http://schemas.microsoft.com/office/drawing/2014/main" id="{2893C0DB-8CEA-4B1B-AAEA-EC125AAED601}"/>
              </a:ext>
            </a:extLst>
          </p:cNvPr>
          <p:cNvSpPr>
            <a:spLocks noGrp="1"/>
          </p:cNvSpPr>
          <p:nvPr>
            <p:ph idx="1"/>
          </p:nvPr>
        </p:nvSpPr>
        <p:spPr/>
        <p:txBody>
          <a:bodyPr vert="horz" lIns="91440" tIns="45720" rIns="91440" bIns="45720" rtlCol="0" anchor="t">
            <a:normAutofit/>
          </a:bodyPr>
          <a:lstStyle/>
          <a:p>
            <a:pPr marL="514350" indent="-285750">
              <a:buFontTx/>
              <a:buChar char="-"/>
            </a:pPr>
            <a:r>
              <a:rPr lang="en-GB" sz="2300">
                <a:latin typeface="Arial"/>
                <a:cs typeface="Arial"/>
              </a:rPr>
              <a:t>Taxonomic annotation </a:t>
            </a:r>
            <a:endParaRPr lang="en-GB"/>
          </a:p>
          <a:p>
            <a:pPr marL="514350" indent="-285750">
              <a:buFontTx/>
              <a:buChar char="-"/>
            </a:pPr>
            <a:r>
              <a:rPr lang="en-GB" sz="2300">
                <a:latin typeface="Arial"/>
                <a:cs typeface="Arial"/>
              </a:rPr>
              <a:t>Multiple different bioinformatic tools </a:t>
            </a:r>
            <a:endParaRPr lang="en-GB" sz="2300"/>
          </a:p>
          <a:p>
            <a:pPr marL="971550" lvl="1" indent="-285750">
              <a:buFontTx/>
              <a:buChar char="-"/>
            </a:pPr>
            <a:r>
              <a:rPr lang="en-GB" sz="1950" b="1">
                <a:latin typeface="Arial"/>
                <a:cs typeface="Arial"/>
              </a:rPr>
              <a:t>Kraken </a:t>
            </a:r>
          </a:p>
          <a:p>
            <a:pPr marL="971550" lvl="1" indent="-285750">
              <a:buFontTx/>
              <a:buChar char="-"/>
            </a:pPr>
            <a:r>
              <a:rPr lang="en-GB" sz="1950" b="1">
                <a:latin typeface="Arial"/>
                <a:cs typeface="Arial"/>
              </a:rPr>
              <a:t>FOCUS</a:t>
            </a:r>
            <a:endParaRPr lang="en-GB" sz="1950" b="1"/>
          </a:p>
          <a:p>
            <a:pPr marL="971550" lvl="1" indent="-285750">
              <a:buFontTx/>
              <a:buChar char="-"/>
            </a:pPr>
            <a:r>
              <a:rPr lang="en-GB" sz="1950">
                <a:latin typeface="Arial"/>
                <a:cs typeface="Arial"/>
              </a:rPr>
              <a:t>Centrifuge </a:t>
            </a:r>
            <a:endParaRPr lang="en-GB" sz="1950" b="1">
              <a:latin typeface="Arial"/>
              <a:cs typeface="Arial"/>
            </a:endParaRPr>
          </a:p>
          <a:p>
            <a:pPr marL="971550" lvl="1" indent="-285750">
              <a:buFontTx/>
              <a:buChar char="-"/>
            </a:pPr>
            <a:r>
              <a:rPr lang="en-GB" err="1"/>
              <a:t>singleM</a:t>
            </a:r>
            <a:endParaRPr lang="en-AU"/>
          </a:p>
        </p:txBody>
      </p:sp>
      <p:pic>
        <p:nvPicPr>
          <p:cNvPr id="4" name="Google Shape;83;p16">
            <a:extLst>
              <a:ext uri="{FF2B5EF4-FFF2-40B4-BE49-F238E27FC236}">
                <a16:creationId xmlns:a16="http://schemas.microsoft.com/office/drawing/2014/main" id="{2BE3C79D-9EBB-63E2-6317-6764C8E82A93}"/>
              </a:ext>
            </a:extLst>
          </p:cNvPr>
          <p:cNvPicPr preferRelativeResize="0"/>
          <p:nvPr/>
        </p:nvPicPr>
        <p:blipFill rotWithShape="1">
          <a:blip r:embed="rId3">
            <a:alphaModFix/>
          </a:blip>
          <a:srcRect/>
          <a:stretch/>
        </p:blipFill>
        <p:spPr>
          <a:xfrm>
            <a:off x="4537953" y="3323491"/>
            <a:ext cx="4157640" cy="2771045"/>
          </a:xfrm>
          <a:prstGeom prst="rect">
            <a:avLst/>
          </a:prstGeom>
          <a:noFill/>
          <a:ln>
            <a:noFill/>
          </a:ln>
        </p:spPr>
      </p:pic>
      <p:sp>
        <p:nvSpPr>
          <p:cNvPr id="5" name="Rectangle 4">
            <a:extLst>
              <a:ext uri="{FF2B5EF4-FFF2-40B4-BE49-F238E27FC236}">
                <a16:creationId xmlns:a16="http://schemas.microsoft.com/office/drawing/2014/main" id="{ECB64302-ACCC-2BB8-B685-45CD5F33F670}"/>
              </a:ext>
            </a:extLst>
          </p:cNvPr>
          <p:cNvSpPr/>
          <p:nvPr/>
        </p:nvSpPr>
        <p:spPr>
          <a:xfrm>
            <a:off x="5336931" y="3068515"/>
            <a:ext cx="2171700" cy="1459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36496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30" name="Google Shape;230;p23"/>
          <p:cNvPicPr preferRelativeResize="0"/>
          <p:nvPr/>
        </p:nvPicPr>
        <p:blipFill rotWithShape="1">
          <a:blip r:embed="rId3">
            <a:alphaModFix/>
          </a:blip>
          <a:srcRect/>
          <a:stretch/>
        </p:blipFill>
        <p:spPr>
          <a:xfrm>
            <a:off x="463185" y="700238"/>
            <a:ext cx="9176605" cy="3499850"/>
          </a:xfrm>
          <a:prstGeom prst="rect">
            <a:avLst/>
          </a:prstGeom>
          <a:noFill/>
          <a:ln>
            <a:noFill/>
          </a:ln>
        </p:spPr>
      </p:pic>
      <p:pic>
        <p:nvPicPr>
          <p:cNvPr id="231" name="Google Shape;231;p23"/>
          <p:cNvPicPr preferRelativeResize="0"/>
          <p:nvPr/>
        </p:nvPicPr>
        <p:blipFill rotWithShape="1">
          <a:blip r:embed="rId4">
            <a:alphaModFix/>
          </a:blip>
          <a:srcRect/>
          <a:stretch/>
        </p:blipFill>
        <p:spPr>
          <a:xfrm>
            <a:off x="3487055" y="364253"/>
            <a:ext cx="3107866" cy="3072868"/>
          </a:xfrm>
          <a:prstGeom prst="rect">
            <a:avLst/>
          </a:prstGeom>
          <a:noFill/>
          <a:ln>
            <a:noFill/>
          </a:ln>
        </p:spPr>
      </p:pic>
      <p:pic>
        <p:nvPicPr>
          <p:cNvPr id="3" name="Picture 2" descr="Table&#10;&#10;Description automatically generated">
            <a:extLst>
              <a:ext uri="{FF2B5EF4-FFF2-40B4-BE49-F238E27FC236}">
                <a16:creationId xmlns:a16="http://schemas.microsoft.com/office/drawing/2014/main" id="{5778CEC6-5F40-8959-8D78-974BB4CF35C7}"/>
              </a:ext>
            </a:extLst>
          </p:cNvPr>
          <p:cNvPicPr>
            <a:picLocks noChangeAspect="1"/>
          </p:cNvPicPr>
          <p:nvPr/>
        </p:nvPicPr>
        <p:blipFill>
          <a:blip r:embed="rId5"/>
          <a:stretch>
            <a:fillRect/>
          </a:stretch>
        </p:blipFill>
        <p:spPr>
          <a:xfrm>
            <a:off x="614123" y="4308054"/>
            <a:ext cx="4968992" cy="26481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A020-04DD-53AF-E3D8-170F563A3A50}"/>
              </a:ext>
            </a:extLst>
          </p:cNvPr>
          <p:cNvSpPr>
            <a:spLocks noGrp="1"/>
          </p:cNvSpPr>
          <p:nvPr>
            <p:ph type="title"/>
          </p:nvPr>
        </p:nvSpPr>
        <p:spPr/>
        <p:txBody>
          <a:bodyPr/>
          <a:lstStyle/>
          <a:p>
            <a:r>
              <a:rPr lang="en-US" sz="3600">
                <a:latin typeface="Arial"/>
                <a:cs typeface="Arial"/>
              </a:rPr>
              <a:t>K-</a:t>
            </a:r>
            <a:r>
              <a:rPr lang="en-US" sz="3600" err="1">
                <a:latin typeface="Arial"/>
                <a:cs typeface="Arial"/>
              </a:rPr>
              <a:t>mer</a:t>
            </a:r>
            <a:r>
              <a:rPr lang="en-US" sz="3600">
                <a:latin typeface="Arial"/>
                <a:cs typeface="Arial"/>
              </a:rPr>
              <a:t> counting </a:t>
            </a:r>
            <a:endParaRPr lang="en-US"/>
          </a:p>
        </p:txBody>
      </p:sp>
      <p:grpSp>
        <p:nvGrpSpPr>
          <p:cNvPr id="8" name="Google Shape;240;p24">
            <a:extLst>
              <a:ext uri="{FF2B5EF4-FFF2-40B4-BE49-F238E27FC236}">
                <a16:creationId xmlns:a16="http://schemas.microsoft.com/office/drawing/2014/main" id="{C65B67DD-4EBA-83CB-BF6B-CB39EB30C3AE}"/>
              </a:ext>
            </a:extLst>
          </p:cNvPr>
          <p:cNvGrpSpPr/>
          <p:nvPr/>
        </p:nvGrpSpPr>
        <p:grpSpPr>
          <a:xfrm>
            <a:off x="421317" y="1935039"/>
            <a:ext cx="9237989" cy="2831713"/>
            <a:chOff x="652444" y="3073701"/>
            <a:chExt cx="8380536" cy="2568877"/>
          </a:xfrm>
        </p:grpSpPr>
        <p:sp>
          <p:nvSpPr>
            <p:cNvPr id="5" name="Google Shape;242;p24">
              <a:extLst>
                <a:ext uri="{FF2B5EF4-FFF2-40B4-BE49-F238E27FC236}">
                  <a16:creationId xmlns:a16="http://schemas.microsoft.com/office/drawing/2014/main" id="{14CF5F0A-D648-BB71-6310-002E76B5DB35}"/>
                </a:ext>
              </a:extLst>
            </p:cNvPr>
            <p:cNvSpPr txBox="1"/>
            <p:nvPr/>
          </p:nvSpPr>
          <p:spPr>
            <a:xfrm>
              <a:off x="652444" y="3073701"/>
              <a:ext cx="8380536" cy="641350"/>
            </a:xfrm>
            <a:prstGeom prst="rect">
              <a:avLst/>
            </a:prstGeom>
            <a:noFill/>
            <a:ln>
              <a:noFill/>
            </a:ln>
          </p:spPr>
          <p:txBody>
            <a:bodyPr spcFirstLastPara="1" wrap="square" lIns="100779" tIns="50376" rIns="100779" bIns="50376" anchor="ctr" anchorCtr="0">
              <a:noAutofit/>
            </a:bodyPr>
            <a:lstStyle/>
            <a:p>
              <a:pPr algn="ctr">
                <a:buClr>
                  <a:schemeClr val="dk1"/>
                </a:buClr>
                <a:buSzPts val="1800"/>
              </a:pPr>
              <a:r>
                <a:rPr lang="en-US" sz="3600" b="1">
                  <a:solidFill>
                    <a:schemeClr val="dk1"/>
                  </a:solidFill>
                </a:rPr>
                <a:t>sequence</a:t>
              </a:r>
              <a:r>
                <a:rPr lang="en-US" sz="3600">
                  <a:solidFill>
                    <a:schemeClr val="dk1"/>
                  </a:solidFill>
                </a:rPr>
                <a:t>=AA</a:t>
              </a:r>
              <a:r>
                <a:rPr lang="en-US" sz="3600" b="1">
                  <a:solidFill>
                    <a:srgbClr val="FF0000"/>
                  </a:solidFill>
                </a:rPr>
                <a:t>TAT</a:t>
              </a:r>
              <a:r>
                <a:rPr lang="en-US" sz="3600">
                  <a:solidFill>
                    <a:schemeClr val="dk1"/>
                  </a:solidFill>
                </a:rPr>
                <a:t>AGACG</a:t>
              </a:r>
              <a:r>
                <a:rPr lang="en-US" sz="3600" b="1">
                  <a:solidFill>
                    <a:srgbClr val="FF0000"/>
                  </a:solidFill>
                </a:rPr>
                <a:t>TAT</a:t>
              </a:r>
              <a:r>
                <a:rPr lang="en-US" sz="3600">
                  <a:solidFill>
                    <a:schemeClr val="dk1"/>
                  </a:solidFill>
                </a:rPr>
                <a:t>TTAATTT</a:t>
              </a:r>
              <a:r>
                <a:rPr lang="en-US" sz="3600" b="1">
                  <a:solidFill>
                    <a:srgbClr val="FF0000"/>
                  </a:solidFill>
                </a:rPr>
                <a:t>TAT</a:t>
              </a:r>
              <a:r>
                <a:rPr lang="en-US" sz="3600">
                  <a:solidFill>
                    <a:schemeClr val="dk1"/>
                  </a:solidFill>
                </a:rPr>
                <a:t>C</a:t>
              </a:r>
              <a:r>
                <a:rPr lang="en-US" sz="3600" b="1">
                  <a:solidFill>
                    <a:schemeClr val="accent2"/>
                  </a:solidFill>
                </a:rPr>
                <a:t>TCC</a:t>
              </a:r>
              <a:r>
                <a:rPr lang="en-US" sz="3600">
                  <a:solidFill>
                    <a:schemeClr val="dk1"/>
                  </a:solidFill>
                </a:rPr>
                <a:t>TA</a:t>
              </a:r>
              <a:endParaRPr lang="en-US" sz="3600">
                <a:solidFill>
                  <a:schemeClr val="dk1"/>
                </a:solidFill>
                <a:cs typeface="Calibri"/>
              </a:endParaRPr>
            </a:p>
            <a:p>
              <a:endParaRPr sz="1984">
                <a:solidFill>
                  <a:schemeClr val="dk1"/>
                </a:solidFill>
              </a:endParaRPr>
            </a:p>
          </p:txBody>
        </p:sp>
        <p:sp>
          <p:nvSpPr>
            <p:cNvPr id="6" name="Google Shape;243;p24">
              <a:extLst>
                <a:ext uri="{FF2B5EF4-FFF2-40B4-BE49-F238E27FC236}">
                  <a16:creationId xmlns:a16="http://schemas.microsoft.com/office/drawing/2014/main" id="{70A075EE-F01D-FC08-4A8B-2711F7378986}"/>
                </a:ext>
              </a:extLst>
            </p:cNvPr>
            <p:cNvSpPr txBox="1"/>
            <p:nvPr/>
          </p:nvSpPr>
          <p:spPr>
            <a:xfrm>
              <a:off x="990600" y="4451953"/>
              <a:ext cx="7712075" cy="1190625"/>
            </a:xfrm>
            <a:prstGeom prst="rect">
              <a:avLst/>
            </a:prstGeom>
            <a:noFill/>
            <a:ln>
              <a:noFill/>
            </a:ln>
          </p:spPr>
          <p:txBody>
            <a:bodyPr spcFirstLastPara="1" wrap="square" lIns="100779" tIns="50376" rIns="100779" bIns="50376" anchor="ctr" anchorCtr="0">
              <a:noAutofit/>
            </a:bodyPr>
            <a:lstStyle/>
            <a:p>
              <a:pPr algn="ctr">
                <a:buClr>
                  <a:schemeClr val="dk1"/>
                </a:buClr>
                <a:buSzPts val="1800"/>
              </a:pPr>
              <a:r>
                <a:rPr lang="en-US" sz="2800" b="1">
                  <a:solidFill>
                    <a:schemeClr val="dk1"/>
                  </a:solidFill>
                </a:rPr>
                <a:t>3-mer</a:t>
              </a:r>
              <a:endParaRPr lang="en-US" sz="2800">
                <a:solidFill>
                  <a:schemeClr val="dk1"/>
                </a:solidFill>
                <a:cs typeface="Calibri"/>
              </a:endParaRPr>
            </a:p>
            <a:p>
              <a:pPr algn="ctr">
                <a:buClr>
                  <a:schemeClr val="dk1"/>
                </a:buClr>
                <a:buSzPts val="1800"/>
              </a:pPr>
              <a:r>
                <a:rPr lang="en-US" sz="2800">
                  <a:solidFill>
                    <a:schemeClr val="dk1"/>
                  </a:solidFill>
                </a:rPr>
                <a:t>{</a:t>
              </a:r>
              <a:r>
                <a:rPr lang="en-US" sz="2800" b="1">
                  <a:solidFill>
                    <a:srgbClr val="FF0000"/>
                  </a:solidFill>
                </a:rPr>
                <a:t>'TAT</a:t>
              </a:r>
              <a:r>
                <a:rPr lang="en-US" sz="2800">
                  <a:solidFill>
                    <a:schemeClr val="dk1"/>
                  </a:solidFill>
                </a:rPr>
                <a:t>': 3, 'GTA': 1, 'ACG': 1, 'ATC': 1, 'ATA': 2, 'CCT': 1, 'TCT': 1, </a:t>
              </a:r>
              <a:r>
                <a:rPr lang="en-US" sz="2800" b="1">
                  <a:solidFill>
                    <a:schemeClr val="accent2"/>
                  </a:solidFill>
                </a:rPr>
                <a:t>'TCC</a:t>
              </a:r>
              <a:r>
                <a:rPr lang="en-US" sz="2800">
                  <a:solidFill>
                    <a:schemeClr val="dk1"/>
                  </a:solidFill>
                </a:rPr>
                <a:t>': 1, </a:t>
              </a:r>
              <a:endParaRPr sz="2800">
                <a:solidFill>
                  <a:schemeClr val="dk1"/>
                </a:solidFill>
                <a:cs typeface="Calibri"/>
              </a:endParaRPr>
            </a:p>
            <a:p>
              <a:pPr algn="ctr">
                <a:buClr>
                  <a:schemeClr val="dk1"/>
                </a:buClr>
                <a:buSzPts val="1800"/>
              </a:pPr>
              <a:r>
                <a:rPr lang="en-US" sz="2800">
                  <a:solidFill>
                    <a:schemeClr val="dk1"/>
                  </a:solidFill>
                </a:rPr>
                <a:t>'AGA': 1, 'TTT': 3, 'AAT': 2, 'ATT': 2, 'TAG': 1, 'TAA': 1, </a:t>
              </a:r>
              <a:endParaRPr sz="2800">
                <a:solidFill>
                  <a:schemeClr val="dk1"/>
                </a:solidFill>
                <a:cs typeface="Calibri"/>
              </a:endParaRPr>
            </a:p>
            <a:p>
              <a:pPr algn="ctr">
                <a:buClr>
                  <a:schemeClr val="dk1"/>
                </a:buClr>
                <a:buSzPts val="1800"/>
              </a:pPr>
              <a:r>
                <a:rPr lang="en-US" sz="2800">
                  <a:solidFill>
                    <a:schemeClr val="dk1"/>
                  </a:solidFill>
                </a:rPr>
                <a:t>'CTC': 1, 'TTA': 2, 'GAC': 1, 'CGT': 1, 'CTA': 1}</a:t>
              </a:r>
              <a:endParaRPr sz="2800">
                <a:solidFill>
                  <a:schemeClr val="dk1"/>
                </a:solidFill>
                <a:cs typeface="Calibri"/>
              </a:endParaRPr>
            </a:p>
          </p:txBody>
        </p:sp>
      </p:grpSp>
      <p:sp>
        <p:nvSpPr>
          <p:cNvPr id="3" name="TextBox 2">
            <a:extLst>
              <a:ext uri="{FF2B5EF4-FFF2-40B4-BE49-F238E27FC236}">
                <a16:creationId xmlns:a16="http://schemas.microsoft.com/office/drawing/2014/main" id="{7C6E3B7B-7C1C-402C-A9A2-5B9C1B9169D0}"/>
              </a:ext>
            </a:extLst>
          </p:cNvPr>
          <p:cNvSpPr txBox="1"/>
          <p:nvPr/>
        </p:nvSpPr>
        <p:spPr>
          <a:xfrm>
            <a:off x="0" y="5777802"/>
            <a:ext cx="10080625" cy="523220"/>
          </a:xfrm>
          <a:prstGeom prst="rect">
            <a:avLst/>
          </a:prstGeom>
          <a:noFill/>
        </p:spPr>
        <p:txBody>
          <a:bodyPr wrap="square" rtlCol="0">
            <a:spAutoFit/>
          </a:bodyPr>
          <a:lstStyle/>
          <a:p>
            <a:pPr algn="ctr"/>
            <a:r>
              <a:rPr lang="en-GB" sz="2800"/>
              <a:t>We can use k-</a:t>
            </a:r>
            <a:r>
              <a:rPr lang="en-GB" sz="2800" err="1"/>
              <a:t>mer</a:t>
            </a:r>
            <a:r>
              <a:rPr lang="en-GB" sz="2800"/>
              <a:t> counts for taxonomic profiling! </a:t>
            </a:r>
            <a:endParaRPr lang="en-AU" sz="2800"/>
          </a:p>
        </p:txBody>
      </p:sp>
    </p:spTree>
    <p:extLst>
      <p:ext uri="{BB962C8B-B14F-4D97-AF65-F5344CB8AC3E}">
        <p14:creationId xmlns:p14="http://schemas.microsoft.com/office/powerpoint/2010/main" val="278834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9586B-0AB9-391E-2A7F-0CF78CE5322E}"/>
              </a:ext>
            </a:extLst>
          </p:cNvPr>
          <p:cNvSpPr>
            <a:spLocks noGrp="1"/>
          </p:cNvSpPr>
          <p:nvPr>
            <p:ph type="title"/>
          </p:nvPr>
        </p:nvSpPr>
        <p:spPr/>
        <p:txBody>
          <a:bodyPr/>
          <a:lstStyle/>
          <a:p>
            <a:r>
              <a:rPr lang="en-US" sz="3600">
                <a:latin typeface="Arial"/>
                <a:cs typeface="Arial"/>
              </a:rPr>
              <a:t>Kraken </a:t>
            </a:r>
            <a:endParaRPr lang="en-US"/>
          </a:p>
        </p:txBody>
      </p:sp>
      <p:sp>
        <p:nvSpPr>
          <p:cNvPr id="3" name="Content Placeholder 2">
            <a:extLst>
              <a:ext uri="{FF2B5EF4-FFF2-40B4-BE49-F238E27FC236}">
                <a16:creationId xmlns:a16="http://schemas.microsoft.com/office/drawing/2014/main" id="{B0973389-1DA5-6CD8-9082-C2419CC546C8}"/>
              </a:ext>
            </a:extLst>
          </p:cNvPr>
          <p:cNvSpPr>
            <a:spLocks noGrp="1"/>
          </p:cNvSpPr>
          <p:nvPr>
            <p:ph idx="1"/>
          </p:nvPr>
        </p:nvSpPr>
        <p:spPr>
          <a:xfrm>
            <a:off x="558748" y="1607127"/>
            <a:ext cx="9056407" cy="4994285"/>
          </a:xfrm>
        </p:spPr>
        <p:txBody>
          <a:bodyPr vert="horz" lIns="91440" tIns="45720" rIns="91440" bIns="45720" rtlCol="0" anchor="t">
            <a:normAutofit/>
          </a:bodyPr>
          <a:lstStyle/>
          <a:p>
            <a:pPr marL="188595" indent="-188595"/>
            <a:r>
              <a:rPr lang="en-US" sz="2300">
                <a:latin typeface="Arial"/>
                <a:cs typeface="Arial"/>
              </a:rPr>
              <a:t>Matches sequences a k-</a:t>
            </a:r>
            <a:r>
              <a:rPr lang="en-US" sz="2300" err="1">
                <a:latin typeface="Arial"/>
                <a:cs typeface="Arial"/>
              </a:rPr>
              <a:t>mer</a:t>
            </a:r>
            <a:r>
              <a:rPr lang="en-US" sz="2300">
                <a:latin typeface="Arial"/>
                <a:cs typeface="Arial"/>
              </a:rPr>
              <a:t> database</a:t>
            </a:r>
            <a:endParaRPr lang="en-US" sz="2300"/>
          </a:p>
          <a:p>
            <a:pPr marL="188595" indent="-188595"/>
            <a:r>
              <a:rPr lang="en-US" sz="2300">
                <a:latin typeface="Arial"/>
                <a:cs typeface="Arial"/>
              </a:rPr>
              <a:t>Can run using the command: </a:t>
            </a:r>
          </a:p>
          <a:p>
            <a:pPr marL="188595" indent="-188595"/>
            <a:endParaRPr lang="en-US" sz="2300"/>
          </a:p>
          <a:p>
            <a:pPr marL="0" indent="0">
              <a:buNone/>
            </a:pPr>
            <a:r>
              <a:rPr lang="en-US" sz="2300">
                <a:latin typeface="Consolas"/>
                <a:cs typeface="Arial"/>
              </a:rPr>
              <a:t>kraken2 --</a:t>
            </a:r>
            <a:r>
              <a:rPr lang="en-US" sz="2300" err="1">
                <a:latin typeface="Consolas"/>
                <a:cs typeface="Arial"/>
              </a:rPr>
              <a:t>db</a:t>
            </a:r>
            <a:r>
              <a:rPr lang="en-US" sz="2300">
                <a:latin typeface="Consolas"/>
                <a:cs typeface="Arial"/>
              </a:rPr>
              <a:t> /data/kraken2/ --report kraken_report.txt --use-names --report-zero-counts  --output kraken_output.txt </a:t>
            </a:r>
            <a:r>
              <a:rPr lang="en-US" sz="2300" err="1">
                <a:latin typeface="Consolas"/>
                <a:cs typeface="Arial"/>
              </a:rPr>
              <a:t>prinseq</a:t>
            </a:r>
            <a:r>
              <a:rPr lang="en-US" sz="2300">
                <a:latin typeface="Consolas"/>
                <a:cs typeface="Arial"/>
              </a:rPr>
              <a:t>/SRR1237782_good_out_R2.fastq </a:t>
            </a:r>
          </a:p>
          <a:p>
            <a:pPr marL="0" indent="0">
              <a:buNone/>
            </a:pPr>
            <a:endParaRPr lang="en-US" sz="2300">
              <a:latin typeface="Consolas"/>
            </a:endParaRPr>
          </a:p>
          <a:p>
            <a:pPr marL="188595" indent="-188595"/>
            <a:r>
              <a:rPr lang="en-US" sz="2300">
                <a:latin typeface="Arial"/>
                <a:cs typeface="Arial"/>
              </a:rPr>
              <a:t>Kraken needs a lot of memory so we have generated the output for you </a:t>
            </a:r>
            <a:endParaRPr lang="en-US" sz="2300">
              <a:latin typeface="Arial"/>
            </a:endParaRPr>
          </a:p>
        </p:txBody>
      </p:sp>
      <p:pic>
        <p:nvPicPr>
          <p:cNvPr id="5" name="Picture 5" descr="A picture containing text, invertebrate, worm&#10;&#10;Description automatically generated">
            <a:extLst>
              <a:ext uri="{FF2B5EF4-FFF2-40B4-BE49-F238E27FC236}">
                <a16:creationId xmlns:a16="http://schemas.microsoft.com/office/drawing/2014/main" id="{37702B3A-E90D-70C5-97C3-97E2767AE292}"/>
              </a:ext>
            </a:extLst>
          </p:cNvPr>
          <p:cNvPicPr>
            <a:picLocks noChangeAspect="1"/>
          </p:cNvPicPr>
          <p:nvPr/>
        </p:nvPicPr>
        <p:blipFill>
          <a:blip r:embed="rId3"/>
          <a:stretch>
            <a:fillRect/>
          </a:stretch>
        </p:blipFill>
        <p:spPr>
          <a:xfrm>
            <a:off x="6093905" y="315934"/>
            <a:ext cx="3600695" cy="2199779"/>
          </a:xfrm>
          <a:prstGeom prst="rect">
            <a:avLst/>
          </a:prstGeom>
        </p:spPr>
      </p:pic>
    </p:spTree>
    <p:extLst>
      <p:ext uri="{BB962C8B-B14F-4D97-AF65-F5344CB8AC3E}">
        <p14:creationId xmlns:p14="http://schemas.microsoft.com/office/powerpoint/2010/main" val="235627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49CFB-28F2-8783-C61B-DE3C479F2273}"/>
              </a:ext>
            </a:extLst>
          </p:cNvPr>
          <p:cNvSpPr>
            <a:spLocks noGrp="1"/>
          </p:cNvSpPr>
          <p:nvPr>
            <p:ph type="title"/>
          </p:nvPr>
        </p:nvSpPr>
        <p:spPr/>
        <p:txBody>
          <a:bodyPr/>
          <a:lstStyle/>
          <a:p>
            <a:r>
              <a:rPr lang="en-US" sz="3600">
                <a:latin typeface="Arial"/>
                <a:cs typeface="Arial"/>
              </a:rPr>
              <a:t>Kraken output </a:t>
            </a:r>
            <a:endParaRPr lang="en-US"/>
          </a:p>
        </p:txBody>
      </p:sp>
      <p:sp>
        <p:nvSpPr>
          <p:cNvPr id="3" name="Content Placeholder 2">
            <a:extLst>
              <a:ext uri="{FF2B5EF4-FFF2-40B4-BE49-F238E27FC236}">
                <a16:creationId xmlns:a16="http://schemas.microsoft.com/office/drawing/2014/main" id="{EFDB31FF-E749-738D-FCC0-49AE13A3B258}"/>
              </a:ext>
            </a:extLst>
          </p:cNvPr>
          <p:cNvSpPr>
            <a:spLocks noGrp="1"/>
          </p:cNvSpPr>
          <p:nvPr>
            <p:ph idx="1"/>
          </p:nvPr>
        </p:nvSpPr>
        <p:spPr/>
        <p:txBody>
          <a:bodyPr/>
          <a:lstStyle/>
          <a:p>
            <a:endParaRPr lang="en-US"/>
          </a:p>
        </p:txBody>
      </p:sp>
      <p:pic>
        <p:nvPicPr>
          <p:cNvPr id="5" name="Picture 3" descr="A picture containing text&#10;&#10;Description automatically generated">
            <a:extLst>
              <a:ext uri="{FF2B5EF4-FFF2-40B4-BE49-F238E27FC236}">
                <a16:creationId xmlns:a16="http://schemas.microsoft.com/office/drawing/2014/main" id="{7B0A2E75-B043-85C5-4037-940AC72A2B02}"/>
              </a:ext>
            </a:extLst>
          </p:cNvPr>
          <p:cNvPicPr>
            <a:picLocks noChangeAspect="1"/>
          </p:cNvPicPr>
          <p:nvPr/>
        </p:nvPicPr>
        <p:blipFill rotWithShape="1">
          <a:blip r:embed="rId3"/>
          <a:srcRect r="139" b="8187"/>
          <a:stretch/>
        </p:blipFill>
        <p:spPr>
          <a:xfrm>
            <a:off x="1021863" y="1481616"/>
            <a:ext cx="8046519" cy="5264466"/>
          </a:xfrm>
          <a:prstGeom prst="rect">
            <a:avLst/>
          </a:prstGeom>
        </p:spPr>
      </p:pic>
      <p:sp>
        <p:nvSpPr>
          <p:cNvPr id="7" name="Rectangle 6">
            <a:extLst>
              <a:ext uri="{FF2B5EF4-FFF2-40B4-BE49-F238E27FC236}">
                <a16:creationId xmlns:a16="http://schemas.microsoft.com/office/drawing/2014/main" id="{FC8B0CFC-ADB9-69E6-AB2C-12BA9971076D}"/>
              </a:ext>
            </a:extLst>
          </p:cNvPr>
          <p:cNvSpPr/>
          <p:nvPr/>
        </p:nvSpPr>
        <p:spPr>
          <a:xfrm>
            <a:off x="1017687" y="1481602"/>
            <a:ext cx="526746" cy="52630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495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49CFB-28F2-8783-C61B-DE3C479F2273}"/>
              </a:ext>
            </a:extLst>
          </p:cNvPr>
          <p:cNvSpPr>
            <a:spLocks noGrp="1"/>
          </p:cNvSpPr>
          <p:nvPr>
            <p:ph type="title"/>
          </p:nvPr>
        </p:nvSpPr>
        <p:spPr/>
        <p:txBody>
          <a:bodyPr/>
          <a:lstStyle/>
          <a:p>
            <a:r>
              <a:rPr lang="en-US" sz="3600">
                <a:latin typeface="Arial"/>
                <a:cs typeface="Arial"/>
              </a:rPr>
              <a:t>Kraken output </a:t>
            </a:r>
            <a:endParaRPr lang="en-US"/>
          </a:p>
        </p:txBody>
      </p:sp>
      <p:sp>
        <p:nvSpPr>
          <p:cNvPr id="3" name="Content Placeholder 2">
            <a:extLst>
              <a:ext uri="{FF2B5EF4-FFF2-40B4-BE49-F238E27FC236}">
                <a16:creationId xmlns:a16="http://schemas.microsoft.com/office/drawing/2014/main" id="{EFDB31FF-E749-738D-FCC0-49AE13A3B258}"/>
              </a:ext>
            </a:extLst>
          </p:cNvPr>
          <p:cNvSpPr>
            <a:spLocks noGrp="1"/>
          </p:cNvSpPr>
          <p:nvPr>
            <p:ph idx="1"/>
          </p:nvPr>
        </p:nvSpPr>
        <p:spPr/>
        <p:txBody>
          <a:bodyPr/>
          <a:lstStyle/>
          <a:p>
            <a:endParaRPr lang="en-US"/>
          </a:p>
        </p:txBody>
      </p:sp>
      <p:pic>
        <p:nvPicPr>
          <p:cNvPr id="5" name="Picture 3" descr="A picture containing text&#10;&#10;Description automatically generated">
            <a:extLst>
              <a:ext uri="{FF2B5EF4-FFF2-40B4-BE49-F238E27FC236}">
                <a16:creationId xmlns:a16="http://schemas.microsoft.com/office/drawing/2014/main" id="{7B0A2E75-B043-85C5-4037-940AC72A2B02}"/>
              </a:ext>
            </a:extLst>
          </p:cNvPr>
          <p:cNvPicPr>
            <a:picLocks noChangeAspect="1"/>
          </p:cNvPicPr>
          <p:nvPr/>
        </p:nvPicPr>
        <p:blipFill rotWithShape="1">
          <a:blip r:embed="rId3"/>
          <a:srcRect r="139" b="8187"/>
          <a:stretch/>
        </p:blipFill>
        <p:spPr>
          <a:xfrm>
            <a:off x="1021863" y="1481616"/>
            <a:ext cx="8046519" cy="5264466"/>
          </a:xfrm>
          <a:prstGeom prst="rect">
            <a:avLst/>
          </a:prstGeom>
        </p:spPr>
      </p:pic>
      <p:sp>
        <p:nvSpPr>
          <p:cNvPr id="9" name="Rectangle 8">
            <a:extLst>
              <a:ext uri="{FF2B5EF4-FFF2-40B4-BE49-F238E27FC236}">
                <a16:creationId xmlns:a16="http://schemas.microsoft.com/office/drawing/2014/main" id="{CBA37A5C-B1ED-715B-21DE-F3BABF2C634A}"/>
              </a:ext>
            </a:extLst>
          </p:cNvPr>
          <p:cNvSpPr/>
          <p:nvPr/>
        </p:nvSpPr>
        <p:spPr>
          <a:xfrm>
            <a:off x="1544814" y="1481602"/>
            <a:ext cx="464712" cy="52630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20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49CFB-28F2-8783-C61B-DE3C479F2273}"/>
              </a:ext>
            </a:extLst>
          </p:cNvPr>
          <p:cNvSpPr>
            <a:spLocks noGrp="1"/>
          </p:cNvSpPr>
          <p:nvPr>
            <p:ph type="title"/>
          </p:nvPr>
        </p:nvSpPr>
        <p:spPr/>
        <p:txBody>
          <a:bodyPr/>
          <a:lstStyle/>
          <a:p>
            <a:r>
              <a:rPr lang="en-US" sz="3600">
                <a:latin typeface="Arial"/>
                <a:cs typeface="Arial"/>
              </a:rPr>
              <a:t>Kraken output </a:t>
            </a:r>
            <a:endParaRPr lang="en-US"/>
          </a:p>
        </p:txBody>
      </p:sp>
      <p:sp>
        <p:nvSpPr>
          <p:cNvPr id="3" name="Content Placeholder 2">
            <a:extLst>
              <a:ext uri="{FF2B5EF4-FFF2-40B4-BE49-F238E27FC236}">
                <a16:creationId xmlns:a16="http://schemas.microsoft.com/office/drawing/2014/main" id="{EFDB31FF-E749-738D-FCC0-49AE13A3B258}"/>
              </a:ext>
            </a:extLst>
          </p:cNvPr>
          <p:cNvSpPr>
            <a:spLocks noGrp="1"/>
          </p:cNvSpPr>
          <p:nvPr>
            <p:ph idx="1"/>
          </p:nvPr>
        </p:nvSpPr>
        <p:spPr/>
        <p:txBody>
          <a:bodyPr/>
          <a:lstStyle/>
          <a:p>
            <a:endParaRPr lang="en-US"/>
          </a:p>
        </p:txBody>
      </p:sp>
      <p:pic>
        <p:nvPicPr>
          <p:cNvPr id="5" name="Picture 3" descr="A picture containing text&#10;&#10;Description automatically generated">
            <a:extLst>
              <a:ext uri="{FF2B5EF4-FFF2-40B4-BE49-F238E27FC236}">
                <a16:creationId xmlns:a16="http://schemas.microsoft.com/office/drawing/2014/main" id="{7B0A2E75-B043-85C5-4037-940AC72A2B02}"/>
              </a:ext>
            </a:extLst>
          </p:cNvPr>
          <p:cNvPicPr>
            <a:picLocks noChangeAspect="1"/>
          </p:cNvPicPr>
          <p:nvPr/>
        </p:nvPicPr>
        <p:blipFill rotWithShape="1">
          <a:blip r:embed="rId3"/>
          <a:srcRect r="139" b="8187"/>
          <a:stretch/>
        </p:blipFill>
        <p:spPr>
          <a:xfrm>
            <a:off x="1021863" y="1481616"/>
            <a:ext cx="8046519" cy="5264466"/>
          </a:xfrm>
          <a:prstGeom prst="rect">
            <a:avLst/>
          </a:prstGeom>
        </p:spPr>
      </p:pic>
      <p:sp>
        <p:nvSpPr>
          <p:cNvPr id="11" name="Rectangle 10">
            <a:extLst>
              <a:ext uri="{FF2B5EF4-FFF2-40B4-BE49-F238E27FC236}">
                <a16:creationId xmlns:a16="http://schemas.microsoft.com/office/drawing/2014/main" id="{C5705170-AB87-B178-288A-61EFCE544A5B}"/>
              </a:ext>
            </a:extLst>
          </p:cNvPr>
          <p:cNvSpPr/>
          <p:nvPr/>
        </p:nvSpPr>
        <p:spPr>
          <a:xfrm>
            <a:off x="2126462" y="1481602"/>
            <a:ext cx="549524" cy="52630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201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49CFB-28F2-8783-C61B-DE3C479F2273}"/>
              </a:ext>
            </a:extLst>
          </p:cNvPr>
          <p:cNvSpPr>
            <a:spLocks noGrp="1"/>
          </p:cNvSpPr>
          <p:nvPr>
            <p:ph type="title"/>
          </p:nvPr>
        </p:nvSpPr>
        <p:spPr/>
        <p:txBody>
          <a:bodyPr/>
          <a:lstStyle/>
          <a:p>
            <a:r>
              <a:rPr lang="en-US" sz="3600">
                <a:latin typeface="Arial"/>
                <a:cs typeface="Arial"/>
              </a:rPr>
              <a:t>Kraken output </a:t>
            </a:r>
            <a:endParaRPr lang="en-US"/>
          </a:p>
        </p:txBody>
      </p:sp>
      <p:sp>
        <p:nvSpPr>
          <p:cNvPr id="3" name="Content Placeholder 2">
            <a:extLst>
              <a:ext uri="{FF2B5EF4-FFF2-40B4-BE49-F238E27FC236}">
                <a16:creationId xmlns:a16="http://schemas.microsoft.com/office/drawing/2014/main" id="{EFDB31FF-E749-738D-FCC0-49AE13A3B258}"/>
              </a:ext>
            </a:extLst>
          </p:cNvPr>
          <p:cNvSpPr>
            <a:spLocks noGrp="1"/>
          </p:cNvSpPr>
          <p:nvPr>
            <p:ph idx="1"/>
          </p:nvPr>
        </p:nvSpPr>
        <p:spPr/>
        <p:txBody>
          <a:bodyPr/>
          <a:lstStyle/>
          <a:p>
            <a:endParaRPr lang="en-US"/>
          </a:p>
        </p:txBody>
      </p:sp>
      <p:pic>
        <p:nvPicPr>
          <p:cNvPr id="5" name="Picture 3" descr="A picture containing text&#10;&#10;Description automatically generated">
            <a:extLst>
              <a:ext uri="{FF2B5EF4-FFF2-40B4-BE49-F238E27FC236}">
                <a16:creationId xmlns:a16="http://schemas.microsoft.com/office/drawing/2014/main" id="{7B0A2E75-B043-85C5-4037-940AC72A2B02}"/>
              </a:ext>
            </a:extLst>
          </p:cNvPr>
          <p:cNvPicPr>
            <a:picLocks noChangeAspect="1"/>
          </p:cNvPicPr>
          <p:nvPr/>
        </p:nvPicPr>
        <p:blipFill rotWithShape="1">
          <a:blip r:embed="rId3"/>
          <a:srcRect r="139" b="8187"/>
          <a:stretch/>
        </p:blipFill>
        <p:spPr>
          <a:xfrm>
            <a:off x="1017052" y="1481413"/>
            <a:ext cx="8046519" cy="5264466"/>
          </a:xfrm>
          <a:prstGeom prst="rect">
            <a:avLst/>
          </a:prstGeom>
        </p:spPr>
      </p:pic>
      <p:sp>
        <p:nvSpPr>
          <p:cNvPr id="13" name="Rectangle 12">
            <a:extLst>
              <a:ext uri="{FF2B5EF4-FFF2-40B4-BE49-F238E27FC236}">
                <a16:creationId xmlns:a16="http://schemas.microsoft.com/office/drawing/2014/main" id="{A0127D76-441D-EE22-B75C-1066C03ECAAC}"/>
              </a:ext>
            </a:extLst>
          </p:cNvPr>
          <p:cNvSpPr/>
          <p:nvPr/>
        </p:nvSpPr>
        <p:spPr>
          <a:xfrm>
            <a:off x="4066674" y="1482794"/>
            <a:ext cx="4605438" cy="52630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462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49309-A3B6-95E4-315F-215AED1DBCD6}"/>
              </a:ext>
            </a:extLst>
          </p:cNvPr>
          <p:cNvSpPr>
            <a:spLocks noGrp="1"/>
          </p:cNvSpPr>
          <p:nvPr>
            <p:ph type="title"/>
          </p:nvPr>
        </p:nvSpPr>
        <p:spPr/>
        <p:txBody>
          <a:bodyPr/>
          <a:lstStyle/>
          <a:p>
            <a:r>
              <a:rPr lang="en-US" sz="3600">
                <a:latin typeface="Arial"/>
                <a:cs typeface="Arial"/>
              </a:rPr>
              <a:t>FOCUS </a:t>
            </a:r>
            <a:endParaRPr lang="en-US"/>
          </a:p>
        </p:txBody>
      </p:sp>
      <p:sp>
        <p:nvSpPr>
          <p:cNvPr id="3" name="Content Placeholder 2">
            <a:extLst>
              <a:ext uri="{FF2B5EF4-FFF2-40B4-BE49-F238E27FC236}">
                <a16:creationId xmlns:a16="http://schemas.microsoft.com/office/drawing/2014/main" id="{E432B64E-EF0E-61B0-0255-8087F9ECF77C}"/>
              </a:ext>
            </a:extLst>
          </p:cNvPr>
          <p:cNvSpPr>
            <a:spLocks noGrp="1"/>
          </p:cNvSpPr>
          <p:nvPr>
            <p:ph idx="1"/>
          </p:nvPr>
        </p:nvSpPr>
        <p:spPr/>
        <p:txBody>
          <a:bodyPr vert="horz" lIns="91440" tIns="45720" rIns="91440" bIns="45720" rtlCol="0" anchor="t">
            <a:normAutofit/>
          </a:bodyPr>
          <a:lstStyle/>
          <a:p>
            <a:pPr marL="188595" indent="-188595"/>
            <a:r>
              <a:rPr lang="en-US" sz="2300">
                <a:latin typeface="Arial"/>
                <a:cs typeface="Arial"/>
              </a:rPr>
              <a:t>Focus is similar to kraken</a:t>
            </a:r>
            <a:endParaRPr lang="en-US"/>
          </a:p>
          <a:p>
            <a:pPr marL="188595" indent="-188595"/>
            <a:r>
              <a:rPr lang="en-US" sz="2300">
                <a:latin typeface="Arial"/>
                <a:cs typeface="Arial"/>
              </a:rPr>
              <a:t>Today you will be annotating with FOCUS </a:t>
            </a:r>
            <a:endParaRPr lang="en-US" sz="2300"/>
          </a:p>
        </p:txBody>
      </p:sp>
      <p:pic>
        <p:nvPicPr>
          <p:cNvPr id="5" name="Google Shape;250;p25" descr="A picture containing graphical user interface&#10;&#10;Description automatically generated">
            <a:extLst>
              <a:ext uri="{FF2B5EF4-FFF2-40B4-BE49-F238E27FC236}">
                <a16:creationId xmlns:a16="http://schemas.microsoft.com/office/drawing/2014/main" id="{87971550-1506-0F61-9941-84AB71D9414F}"/>
              </a:ext>
            </a:extLst>
          </p:cNvPr>
          <p:cNvPicPr preferRelativeResize="0"/>
          <p:nvPr/>
        </p:nvPicPr>
        <p:blipFill rotWithShape="1">
          <a:blip r:embed="rId3">
            <a:alphaModFix/>
          </a:blip>
          <a:srcRect/>
          <a:stretch/>
        </p:blipFill>
        <p:spPr>
          <a:xfrm>
            <a:off x="2210847" y="3100043"/>
            <a:ext cx="5814723" cy="2942919"/>
          </a:xfrm>
          <a:prstGeom prst="rect">
            <a:avLst/>
          </a:prstGeom>
          <a:noFill/>
          <a:ln>
            <a:noFill/>
          </a:ln>
        </p:spPr>
      </p:pic>
      <p:sp>
        <p:nvSpPr>
          <p:cNvPr id="7" name="Google Shape;251;p25">
            <a:extLst>
              <a:ext uri="{FF2B5EF4-FFF2-40B4-BE49-F238E27FC236}">
                <a16:creationId xmlns:a16="http://schemas.microsoft.com/office/drawing/2014/main" id="{4D12676C-3710-2B99-0010-649DF61458D2}"/>
              </a:ext>
            </a:extLst>
          </p:cNvPr>
          <p:cNvSpPr txBox="1"/>
          <p:nvPr/>
        </p:nvSpPr>
        <p:spPr>
          <a:xfrm>
            <a:off x="6258094" y="6031645"/>
            <a:ext cx="2015913" cy="419982"/>
          </a:xfrm>
          <a:prstGeom prst="rect">
            <a:avLst/>
          </a:prstGeom>
          <a:noFill/>
          <a:ln>
            <a:noFill/>
          </a:ln>
        </p:spPr>
        <p:txBody>
          <a:bodyPr spcFirstLastPara="1" wrap="square" lIns="100779" tIns="50376" rIns="100779" bIns="50376" anchor="t" anchorCtr="0">
            <a:noAutofit/>
          </a:bodyPr>
          <a:lstStyle/>
          <a:p>
            <a:pPr marL="377979" indent="-377979">
              <a:buClr>
                <a:schemeClr val="dk1"/>
              </a:buClr>
              <a:buSzPts val="1600"/>
            </a:pPr>
            <a:r>
              <a:rPr lang="en-US" sz="1764">
                <a:solidFill>
                  <a:schemeClr val="dk1"/>
                </a:solidFill>
              </a:rPr>
              <a:t>(Silva et al., 2014) </a:t>
            </a:r>
            <a:endParaRPr sz="1764" baseline="30000">
              <a:solidFill>
                <a:schemeClr val="dk1"/>
              </a:solidFill>
            </a:endParaRPr>
          </a:p>
          <a:p>
            <a:endParaRPr sz="1764" baseline="30000">
              <a:solidFill>
                <a:schemeClr val="dk1"/>
              </a:solidFill>
            </a:endParaRPr>
          </a:p>
        </p:txBody>
      </p:sp>
    </p:spTree>
    <p:extLst>
      <p:ext uri="{BB962C8B-B14F-4D97-AF65-F5344CB8AC3E}">
        <p14:creationId xmlns:p14="http://schemas.microsoft.com/office/powerpoint/2010/main" val="4100772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9D027-72EE-EEDA-32E6-46E7EC805061}"/>
              </a:ext>
            </a:extLst>
          </p:cNvPr>
          <p:cNvSpPr>
            <a:spLocks noGrp="1"/>
          </p:cNvSpPr>
          <p:nvPr>
            <p:ph type="title"/>
          </p:nvPr>
        </p:nvSpPr>
        <p:spPr/>
        <p:txBody>
          <a:bodyPr/>
          <a:lstStyle/>
          <a:p>
            <a:r>
              <a:rPr lang="en-US" sz="3600">
                <a:latin typeface="Arial"/>
                <a:cs typeface="Arial"/>
              </a:rPr>
              <a:t>FOCUS </a:t>
            </a:r>
            <a:endParaRPr lang="en-US"/>
          </a:p>
        </p:txBody>
      </p:sp>
      <p:sp>
        <p:nvSpPr>
          <p:cNvPr id="3" name="Content Placeholder 2">
            <a:extLst>
              <a:ext uri="{FF2B5EF4-FFF2-40B4-BE49-F238E27FC236}">
                <a16:creationId xmlns:a16="http://schemas.microsoft.com/office/drawing/2014/main" id="{6393F79D-5A43-14E1-F697-4CF01F9A212A}"/>
              </a:ext>
            </a:extLst>
          </p:cNvPr>
          <p:cNvSpPr>
            <a:spLocks noGrp="1"/>
          </p:cNvSpPr>
          <p:nvPr>
            <p:ph idx="1"/>
          </p:nvPr>
        </p:nvSpPr>
        <p:spPr/>
        <p:txBody>
          <a:bodyPr vert="horz" lIns="91440" tIns="45720" rIns="91440" bIns="45720" rtlCol="0" anchor="t">
            <a:normAutofit/>
          </a:bodyPr>
          <a:lstStyle/>
          <a:p>
            <a:pPr marL="188595" indent="-188595"/>
            <a:r>
              <a:rPr lang="en-US" sz="2300">
                <a:latin typeface="Arial"/>
                <a:cs typeface="Arial"/>
              </a:rPr>
              <a:t>First need a separate directory for the files we want to run focus on</a:t>
            </a:r>
            <a:endParaRPr lang="en-US"/>
          </a:p>
          <a:p>
            <a:pPr marL="188595" indent="-188595"/>
            <a:endParaRPr lang="en-US" sz="2300">
              <a:latin typeface="Arial"/>
              <a:cs typeface="Arial"/>
            </a:endParaRPr>
          </a:p>
          <a:p>
            <a:pPr marL="0" indent="0">
              <a:buNone/>
            </a:pPr>
            <a:r>
              <a:rPr lang="en-US" sz="2300">
                <a:latin typeface="Consolas"/>
                <a:cs typeface="Arial"/>
              </a:rPr>
              <a:t>mkdir good_out_R1
cp </a:t>
            </a:r>
            <a:r>
              <a:rPr lang="en-US" sz="2300" err="1">
                <a:latin typeface="Consolas"/>
                <a:cs typeface="Arial"/>
              </a:rPr>
              <a:t>prinseq</a:t>
            </a:r>
            <a:r>
              <a:rPr lang="en-US" sz="2300">
                <a:latin typeface="Consolas"/>
                <a:cs typeface="Arial"/>
              </a:rPr>
              <a:t>/*good_out_R1.fastq good_out_R1</a:t>
            </a:r>
          </a:p>
          <a:p>
            <a:pPr marL="0" indent="0">
              <a:buNone/>
            </a:pPr>
            <a:endParaRPr lang="en-US" sz="2300">
              <a:latin typeface="Consolas"/>
            </a:endParaRPr>
          </a:p>
          <a:p>
            <a:pPr marL="188595" indent="-188595"/>
            <a:r>
              <a:rPr lang="en-US" sz="2300">
                <a:latin typeface="Arial"/>
                <a:cs typeface="Arial"/>
              </a:rPr>
              <a:t>We will run FOCUS just on the R1 files </a:t>
            </a:r>
          </a:p>
          <a:p>
            <a:pPr marL="188595" indent="-188595"/>
            <a:endParaRPr lang="en-US" sz="2300">
              <a:latin typeface="Arial"/>
            </a:endParaRPr>
          </a:p>
          <a:p>
            <a:pPr marL="188595" indent="-188595"/>
            <a:endParaRPr lang="en-US" sz="2300">
              <a:latin typeface="Arial"/>
            </a:endParaRPr>
          </a:p>
          <a:p>
            <a:pPr marL="188595" indent="-188595"/>
            <a:endParaRPr lang="en-US" sz="2300">
              <a:latin typeface="Arial"/>
            </a:endParaRPr>
          </a:p>
          <a:p>
            <a:pPr marL="188595" indent="-188595"/>
            <a:endParaRPr lang="en-US" sz="2300">
              <a:latin typeface="Arial"/>
            </a:endParaRPr>
          </a:p>
          <a:p>
            <a:pPr marL="0" indent="0">
              <a:buNone/>
            </a:pPr>
            <a:r>
              <a:rPr lang="en-US" sz="2300">
                <a:latin typeface="Arial"/>
                <a:cs typeface="Arial"/>
              </a:rPr>
              <a:t>(You can find this code on the workshop </a:t>
            </a:r>
            <a:r>
              <a:rPr lang="en-US" sz="2300" err="1">
                <a:latin typeface="Arial"/>
                <a:cs typeface="Arial"/>
              </a:rPr>
              <a:t>Github</a:t>
            </a:r>
            <a:r>
              <a:rPr lang="en-US" sz="2300">
                <a:latin typeface="Arial"/>
                <a:cs typeface="Arial"/>
              </a:rPr>
              <a:t>!) </a:t>
            </a:r>
            <a:endParaRPr lang="en-US" sz="2300">
              <a:latin typeface="Arial"/>
            </a:endParaRPr>
          </a:p>
        </p:txBody>
      </p:sp>
    </p:spTree>
    <p:extLst>
      <p:ext uri="{BB962C8B-B14F-4D97-AF65-F5344CB8AC3E}">
        <p14:creationId xmlns:p14="http://schemas.microsoft.com/office/powerpoint/2010/main" val="300189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3"/>
          <p:cNvPicPr preferRelativeResize="0"/>
          <p:nvPr/>
        </p:nvPicPr>
        <p:blipFill rotWithShape="1">
          <a:blip r:embed="rId3">
            <a:alphaModFix/>
          </a:blip>
          <a:srcRect/>
          <a:stretch/>
        </p:blipFill>
        <p:spPr>
          <a:xfrm>
            <a:off x="76320" y="1616040"/>
            <a:ext cx="2903040" cy="3025440"/>
          </a:xfrm>
          <a:prstGeom prst="rect">
            <a:avLst/>
          </a:prstGeom>
          <a:noFill/>
          <a:ln>
            <a:noFill/>
          </a:ln>
        </p:spPr>
      </p:pic>
      <p:sp>
        <p:nvSpPr>
          <p:cNvPr id="163" name="Google Shape;163;p23"/>
          <p:cNvSpPr/>
          <p:nvPr/>
        </p:nvSpPr>
        <p:spPr>
          <a:xfrm>
            <a:off x="3505320" y="1447920"/>
            <a:ext cx="5410080" cy="86004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2400" b="0" strike="noStrike">
                <a:solidFill>
                  <a:srgbClr val="0033CC"/>
                </a:solidFill>
                <a:latin typeface="Short Stack"/>
                <a:ea typeface="Short Stack"/>
                <a:cs typeface="Short Stack"/>
                <a:sym typeface="Short Stack"/>
              </a:rPr>
              <a:t>200 liters water </a:t>
            </a:r>
            <a:endParaRPr sz="2400" b="0" strike="noStrike">
              <a:latin typeface="Arial"/>
              <a:ea typeface="Arial"/>
              <a:cs typeface="Arial"/>
              <a:sym typeface="Arial"/>
            </a:endParaRPr>
          </a:p>
          <a:p>
            <a:pPr marL="0" marR="0" lvl="0" indent="0" algn="l" rtl="0">
              <a:spcBef>
                <a:spcPts val="0"/>
              </a:spcBef>
              <a:spcAft>
                <a:spcPts val="0"/>
              </a:spcAft>
              <a:buNone/>
            </a:pPr>
            <a:r>
              <a:rPr lang="en-US" sz="2400" b="0" strike="noStrike">
                <a:solidFill>
                  <a:srgbClr val="0033CC"/>
                </a:solidFill>
                <a:latin typeface="Short Stack"/>
                <a:ea typeface="Short Stack"/>
                <a:cs typeface="Short Stack"/>
                <a:sym typeface="Short Stack"/>
              </a:rPr>
              <a:t>5-500 g fresh fecal matter</a:t>
            </a:r>
            <a:endParaRPr sz="2400" b="0" strike="noStrike">
              <a:latin typeface="Arial"/>
              <a:ea typeface="Arial"/>
              <a:cs typeface="Arial"/>
              <a:sym typeface="Arial"/>
            </a:endParaRPr>
          </a:p>
        </p:txBody>
      </p:sp>
      <p:sp>
        <p:nvSpPr>
          <p:cNvPr id="164" name="Google Shape;164;p23"/>
          <p:cNvSpPr/>
          <p:nvPr/>
        </p:nvSpPr>
        <p:spPr>
          <a:xfrm>
            <a:off x="5262783" y="5100384"/>
            <a:ext cx="4339594" cy="47592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2400">
                <a:solidFill>
                  <a:srgbClr val="0033CC"/>
                </a:solidFill>
                <a:latin typeface="Short Stack"/>
                <a:ea typeface="Short Stack"/>
                <a:cs typeface="Short Stack"/>
                <a:sym typeface="Short Stack"/>
              </a:rPr>
              <a:t>Amplicon or random shot gun tagging</a:t>
            </a:r>
            <a:endParaRPr sz="2400" b="0" strike="noStrike">
              <a:latin typeface="Arial"/>
              <a:ea typeface="Arial"/>
              <a:cs typeface="Arial"/>
              <a:sym typeface="Arial"/>
            </a:endParaRPr>
          </a:p>
        </p:txBody>
      </p:sp>
      <p:sp>
        <p:nvSpPr>
          <p:cNvPr id="165" name="Google Shape;165;p23"/>
          <p:cNvSpPr/>
          <p:nvPr/>
        </p:nvSpPr>
        <p:spPr>
          <a:xfrm>
            <a:off x="7177471" y="6514561"/>
            <a:ext cx="1825847" cy="475920"/>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n-US" sz="2400" b="0" strike="noStrike">
                <a:solidFill>
                  <a:srgbClr val="0033CC"/>
                </a:solidFill>
                <a:latin typeface="Short Stack"/>
                <a:ea typeface="Short Stack"/>
                <a:cs typeface="Short Stack"/>
                <a:sym typeface="Short Stack"/>
              </a:rPr>
              <a:t>Sequence</a:t>
            </a:r>
            <a:endParaRPr sz="2400" b="0" strike="noStrike">
              <a:latin typeface="Arial"/>
              <a:ea typeface="Arial"/>
              <a:cs typeface="Arial"/>
              <a:sym typeface="Arial"/>
            </a:endParaRPr>
          </a:p>
        </p:txBody>
      </p:sp>
      <p:cxnSp>
        <p:nvCxnSpPr>
          <p:cNvPr id="166" name="Google Shape;166;p23"/>
          <p:cNvCxnSpPr/>
          <p:nvPr/>
        </p:nvCxnSpPr>
        <p:spPr>
          <a:xfrm>
            <a:off x="5646600" y="2286000"/>
            <a:ext cx="0" cy="457200"/>
          </a:xfrm>
          <a:prstGeom prst="straightConnector1">
            <a:avLst/>
          </a:prstGeom>
          <a:noFill/>
          <a:ln w="38150" cap="flat" cmpd="sng">
            <a:solidFill>
              <a:srgbClr val="000000"/>
            </a:solidFill>
            <a:prstDash val="solid"/>
            <a:round/>
            <a:headEnd type="none" w="sm" len="sm"/>
            <a:tailEnd type="triangle" w="med" len="med"/>
          </a:ln>
        </p:spPr>
      </p:cxnSp>
      <p:cxnSp>
        <p:nvCxnSpPr>
          <p:cNvPr id="167" name="Google Shape;167;p23"/>
          <p:cNvCxnSpPr/>
          <p:nvPr/>
        </p:nvCxnSpPr>
        <p:spPr>
          <a:xfrm>
            <a:off x="6561000" y="3505951"/>
            <a:ext cx="0" cy="457200"/>
          </a:xfrm>
          <a:prstGeom prst="straightConnector1">
            <a:avLst/>
          </a:prstGeom>
          <a:noFill/>
          <a:ln w="38150" cap="flat" cmpd="sng">
            <a:solidFill>
              <a:srgbClr val="000000"/>
            </a:solidFill>
            <a:prstDash val="solid"/>
            <a:round/>
            <a:headEnd type="none" w="sm" len="sm"/>
            <a:tailEnd type="triangle" w="med" len="med"/>
          </a:ln>
        </p:spPr>
      </p:cxnSp>
      <p:cxnSp>
        <p:nvCxnSpPr>
          <p:cNvPr id="168" name="Google Shape;168;p23"/>
          <p:cNvCxnSpPr/>
          <p:nvPr/>
        </p:nvCxnSpPr>
        <p:spPr>
          <a:xfrm>
            <a:off x="7690472" y="6028561"/>
            <a:ext cx="0" cy="457200"/>
          </a:xfrm>
          <a:prstGeom prst="straightConnector1">
            <a:avLst/>
          </a:prstGeom>
          <a:noFill/>
          <a:ln w="38150" cap="flat" cmpd="sng">
            <a:solidFill>
              <a:srgbClr val="000000"/>
            </a:solidFill>
            <a:prstDash val="solid"/>
            <a:round/>
            <a:headEnd type="none" w="sm" len="sm"/>
            <a:tailEnd type="triangle" w="med" len="med"/>
          </a:ln>
        </p:spPr>
      </p:cxnSp>
      <p:sp>
        <p:nvSpPr>
          <p:cNvPr id="169" name="Google Shape;169;p23"/>
          <p:cNvSpPr/>
          <p:nvPr/>
        </p:nvSpPr>
        <p:spPr>
          <a:xfrm>
            <a:off x="127025" y="4826050"/>
            <a:ext cx="3101700" cy="796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2200" b="0" strike="noStrike">
                <a:solidFill>
                  <a:srgbClr val="0033CC"/>
                </a:solidFill>
                <a:latin typeface="Short Stack"/>
                <a:ea typeface="Short Stack"/>
                <a:cs typeface="Short Stack"/>
                <a:sym typeface="Short Stack"/>
              </a:rPr>
              <a:t>Epifluorescent Microscopy</a:t>
            </a:r>
            <a:endParaRPr sz="2200" b="0" strike="noStrike">
              <a:latin typeface="Arial"/>
              <a:ea typeface="Arial"/>
              <a:cs typeface="Arial"/>
              <a:sym typeface="Arial"/>
            </a:endParaRPr>
          </a:p>
        </p:txBody>
      </p:sp>
      <p:cxnSp>
        <p:nvCxnSpPr>
          <p:cNvPr id="170" name="Google Shape;170;p23"/>
          <p:cNvCxnSpPr/>
          <p:nvPr/>
        </p:nvCxnSpPr>
        <p:spPr>
          <a:xfrm>
            <a:off x="6561000" y="4574520"/>
            <a:ext cx="0" cy="457200"/>
          </a:xfrm>
          <a:prstGeom prst="straightConnector1">
            <a:avLst/>
          </a:prstGeom>
          <a:noFill/>
          <a:ln w="38150" cap="flat" cmpd="sng">
            <a:solidFill>
              <a:srgbClr val="000000"/>
            </a:solidFill>
            <a:prstDash val="solid"/>
            <a:round/>
            <a:headEnd type="none" w="sm" len="sm"/>
            <a:tailEnd type="triangle" w="med" len="med"/>
          </a:ln>
        </p:spPr>
      </p:cxnSp>
      <p:sp>
        <p:nvSpPr>
          <p:cNvPr id="171" name="Google Shape;171;p23"/>
          <p:cNvSpPr/>
          <p:nvPr/>
        </p:nvSpPr>
        <p:spPr>
          <a:xfrm>
            <a:off x="4752829" y="3993088"/>
            <a:ext cx="3847217" cy="47592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2400" b="0" strike="noStrike">
                <a:solidFill>
                  <a:srgbClr val="0033CC"/>
                </a:solidFill>
                <a:latin typeface="Short Stack"/>
                <a:ea typeface="Short Stack"/>
                <a:cs typeface="Short Stack"/>
                <a:sym typeface="Short Stack"/>
              </a:rPr>
              <a:t>Extract nucleic acids</a:t>
            </a:r>
            <a:endParaRPr sz="2400" b="0" strike="noStrike">
              <a:latin typeface="Arial"/>
              <a:ea typeface="Arial"/>
              <a:cs typeface="Arial"/>
              <a:sym typeface="Arial"/>
            </a:endParaRPr>
          </a:p>
        </p:txBody>
      </p:sp>
      <p:sp>
        <p:nvSpPr>
          <p:cNvPr id="172" name="Google Shape;172;p23"/>
          <p:cNvSpPr/>
          <p:nvPr/>
        </p:nvSpPr>
        <p:spPr>
          <a:xfrm>
            <a:off x="3505320" y="2658392"/>
            <a:ext cx="4419360" cy="830520"/>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n-US" sz="2400" b="0" strike="noStrike">
                <a:solidFill>
                  <a:srgbClr val="0033CC"/>
                </a:solidFill>
                <a:latin typeface="Short Stack"/>
                <a:ea typeface="Short Stack"/>
                <a:cs typeface="Short Stack"/>
                <a:sym typeface="Short Stack"/>
              </a:rPr>
              <a:t>Concentrate and purify viruses or bacteria </a:t>
            </a:r>
            <a:endParaRPr sz="2400" b="0" strike="noStrike">
              <a:latin typeface="Arial"/>
              <a:ea typeface="Arial"/>
              <a:cs typeface="Arial"/>
              <a:sym typeface="Arial"/>
            </a:endParaRPr>
          </a:p>
        </p:txBody>
      </p:sp>
      <p:sp>
        <p:nvSpPr>
          <p:cNvPr id="173" name="Google Shape;173;p23"/>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Random community genomics</a:t>
            </a:r>
            <a:endParaRPr sz="4400" b="0" strike="noStrike">
              <a:solidFill>
                <a:srgbClr val="D2C694"/>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75B8-BB80-0E8F-3223-92A68F2E0AD4}"/>
              </a:ext>
            </a:extLst>
          </p:cNvPr>
          <p:cNvSpPr>
            <a:spLocks noGrp="1"/>
          </p:cNvSpPr>
          <p:nvPr>
            <p:ph type="title"/>
          </p:nvPr>
        </p:nvSpPr>
        <p:spPr/>
        <p:txBody>
          <a:bodyPr/>
          <a:lstStyle/>
          <a:p>
            <a:r>
              <a:rPr lang="en-US" sz="3600">
                <a:latin typeface="Arial"/>
                <a:cs typeface="Arial"/>
              </a:rPr>
              <a:t>FOCUS </a:t>
            </a:r>
            <a:endParaRPr lang="en-US"/>
          </a:p>
        </p:txBody>
      </p:sp>
      <p:sp>
        <p:nvSpPr>
          <p:cNvPr id="3" name="Content Placeholder 2">
            <a:extLst>
              <a:ext uri="{FF2B5EF4-FFF2-40B4-BE49-F238E27FC236}">
                <a16:creationId xmlns:a16="http://schemas.microsoft.com/office/drawing/2014/main" id="{2927D83B-218A-772F-858E-FDCEF85BBB83}"/>
              </a:ext>
            </a:extLst>
          </p:cNvPr>
          <p:cNvSpPr>
            <a:spLocks noGrp="1"/>
          </p:cNvSpPr>
          <p:nvPr>
            <p:ph idx="1"/>
          </p:nvPr>
        </p:nvSpPr>
        <p:spPr/>
        <p:txBody>
          <a:bodyPr vert="horz" lIns="91440" tIns="45720" rIns="91440" bIns="45720" rtlCol="0" anchor="t">
            <a:normAutofit/>
          </a:bodyPr>
          <a:lstStyle/>
          <a:p>
            <a:pPr marL="188595" indent="-188595"/>
            <a:r>
              <a:rPr lang="en-US" sz="2300">
                <a:latin typeface="Arial"/>
                <a:cs typeface="Arial"/>
              </a:rPr>
              <a:t>Run focus </a:t>
            </a:r>
            <a:endParaRPr lang="en-US"/>
          </a:p>
          <a:p>
            <a:pPr marL="188595" indent="-188595"/>
            <a:endParaRPr lang="en-US" sz="2300"/>
          </a:p>
          <a:p>
            <a:pPr marL="0" indent="0">
              <a:buNone/>
            </a:pPr>
            <a:r>
              <a:rPr lang="en-US" sz="2300">
                <a:latin typeface="Consolas"/>
                <a:cs typeface="Arial"/>
              </a:rPr>
              <a:t>focus -q good_out_R1 -o </a:t>
            </a:r>
            <a:r>
              <a:rPr lang="en-US" sz="2300" err="1">
                <a:latin typeface="Consolas"/>
                <a:cs typeface="Arial"/>
              </a:rPr>
              <a:t>focus_out</a:t>
            </a:r>
            <a:endParaRPr lang="en-US" sz="2300">
              <a:latin typeface="Consolas"/>
              <a:cs typeface="Arial"/>
            </a:endParaRPr>
          </a:p>
          <a:p>
            <a:pPr marL="0" indent="0">
              <a:buNone/>
            </a:pPr>
            <a:endParaRPr lang="en-US" sz="2300"/>
          </a:p>
          <a:p>
            <a:pPr marL="188595" indent="-188595"/>
            <a:r>
              <a:rPr lang="en-US" sz="2300">
                <a:latin typeface="Arial"/>
                <a:cs typeface="Arial"/>
              </a:rPr>
              <a:t>Output is in the directory </a:t>
            </a:r>
            <a:r>
              <a:rPr lang="en-US" sz="2300" err="1">
                <a:latin typeface="Consolas"/>
                <a:cs typeface="Arial"/>
              </a:rPr>
              <a:t>focus_out</a:t>
            </a:r>
            <a:r>
              <a:rPr lang="en-US" sz="2300">
                <a:latin typeface="Consolas"/>
                <a:cs typeface="Arial"/>
              </a:rPr>
              <a:t> </a:t>
            </a:r>
            <a:endParaRPr lang="en-US" sz="2300">
              <a:latin typeface="Consolas"/>
            </a:endParaRPr>
          </a:p>
        </p:txBody>
      </p:sp>
    </p:spTree>
    <p:extLst>
      <p:ext uri="{BB962C8B-B14F-4D97-AF65-F5344CB8AC3E}">
        <p14:creationId xmlns:p14="http://schemas.microsoft.com/office/powerpoint/2010/main" val="3579690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E505-62E7-16DD-E59C-7E3B90523A76}"/>
              </a:ext>
            </a:extLst>
          </p:cNvPr>
          <p:cNvSpPr>
            <a:spLocks noGrp="1"/>
          </p:cNvSpPr>
          <p:nvPr>
            <p:ph type="title"/>
          </p:nvPr>
        </p:nvSpPr>
        <p:spPr/>
        <p:txBody>
          <a:bodyPr/>
          <a:lstStyle/>
          <a:p>
            <a:r>
              <a:rPr lang="en-US" sz="3600">
                <a:latin typeface="Arial"/>
                <a:cs typeface="Arial"/>
              </a:rPr>
              <a:t>FOCUS Output </a:t>
            </a:r>
            <a:endParaRPr lang="en-US"/>
          </a:p>
        </p:txBody>
      </p:sp>
      <p:sp>
        <p:nvSpPr>
          <p:cNvPr id="3" name="Content Placeholder 2">
            <a:extLst>
              <a:ext uri="{FF2B5EF4-FFF2-40B4-BE49-F238E27FC236}">
                <a16:creationId xmlns:a16="http://schemas.microsoft.com/office/drawing/2014/main" id="{D592B4F9-F20D-69C6-132F-36509A49CBCD}"/>
              </a:ext>
            </a:extLst>
          </p:cNvPr>
          <p:cNvSpPr>
            <a:spLocks noGrp="1"/>
          </p:cNvSpPr>
          <p:nvPr>
            <p:ph idx="1"/>
          </p:nvPr>
        </p:nvSpPr>
        <p:spPr>
          <a:xfrm>
            <a:off x="160774" y="1751787"/>
            <a:ext cx="9839463" cy="5894000"/>
          </a:xfrm>
        </p:spPr>
        <p:txBody>
          <a:bodyPr vert="horz" lIns="91440" tIns="45720" rIns="91440" bIns="45720" rtlCol="0" anchor="t">
            <a:normAutofit/>
          </a:bodyPr>
          <a:lstStyle/>
          <a:p>
            <a:pPr marL="188595" indent="-188595"/>
            <a:r>
              <a:rPr lang="en-US" sz="2300">
                <a:latin typeface="Arial"/>
                <a:cs typeface="Arial"/>
              </a:rPr>
              <a:t>Focus returns a file for each taxonomic level </a:t>
            </a:r>
          </a:p>
          <a:p>
            <a:pPr marL="0" indent="0">
              <a:buNone/>
            </a:pPr>
            <a:endParaRPr lang="en-US" sz="2300">
              <a:latin typeface="Arial"/>
              <a:cs typeface="Arial"/>
            </a:endParaRPr>
          </a:p>
          <a:p>
            <a:pPr marL="0" indent="0">
              <a:buNone/>
            </a:pPr>
            <a:r>
              <a:rPr lang="en-US" sz="2300">
                <a:latin typeface="Consolas"/>
                <a:cs typeface="Arial"/>
              </a:rPr>
              <a:t>cd </a:t>
            </a:r>
            <a:r>
              <a:rPr lang="en-US" sz="2300" err="1">
                <a:latin typeface="Consolas"/>
                <a:cs typeface="Arial"/>
              </a:rPr>
              <a:t>focus_out</a:t>
            </a:r>
            <a:r>
              <a:rPr lang="en-US" sz="2300">
                <a:latin typeface="Consolas"/>
                <a:cs typeface="Arial"/>
              </a:rPr>
              <a:t> </a:t>
            </a:r>
            <a:endParaRPr lang="en-US" sz="2300">
              <a:latin typeface="Consolas"/>
            </a:endParaRPr>
          </a:p>
          <a:p>
            <a:pPr marL="0" indent="0">
              <a:buNone/>
            </a:pPr>
            <a:r>
              <a:rPr lang="en-US" sz="2300">
                <a:latin typeface="Consolas"/>
                <a:cs typeface="Arial"/>
              </a:rPr>
              <a:t>ls </a:t>
            </a:r>
            <a:endParaRPr lang="en-US" sz="2300">
              <a:latin typeface="Consolas"/>
            </a:endParaRPr>
          </a:p>
          <a:p>
            <a:pPr marL="188595" indent="-188595"/>
            <a:endParaRPr lang="en-US" sz="2300"/>
          </a:p>
          <a:p>
            <a:pPr marL="188595" indent="-188595"/>
            <a:endParaRPr lang="en-US" sz="2300"/>
          </a:p>
          <a:p>
            <a:pPr marL="0" indent="0">
              <a:buNone/>
            </a:pPr>
            <a:r>
              <a:rPr lang="en-US" sz="2300">
                <a:latin typeface="Arial"/>
                <a:cs typeface="Arial"/>
              </a:rPr>
              <a:t>Open the file at the genus level </a:t>
            </a:r>
          </a:p>
          <a:p>
            <a:pPr marL="0" indent="0">
              <a:buNone/>
            </a:pPr>
            <a:r>
              <a:rPr lang="en-GB" sz="2300">
                <a:latin typeface="Consolas" panose="020B0609020204030204" pitchFamily="49" charset="0"/>
                <a:cs typeface="Arial"/>
              </a:rPr>
              <a:t>column -t -s $'\t' -n string output_Genus_tabular.xls | less</a:t>
            </a:r>
          </a:p>
          <a:p>
            <a:pPr marL="0" indent="0">
              <a:buNone/>
            </a:pPr>
            <a:endParaRPr lang="en-US" sz="2300">
              <a:latin typeface="Arial"/>
              <a:cs typeface="Arial"/>
            </a:endParaRPr>
          </a:p>
        </p:txBody>
      </p:sp>
      <p:pic>
        <p:nvPicPr>
          <p:cNvPr id="5" name="Picture 4">
            <a:extLst>
              <a:ext uri="{FF2B5EF4-FFF2-40B4-BE49-F238E27FC236}">
                <a16:creationId xmlns:a16="http://schemas.microsoft.com/office/drawing/2014/main" id="{241729A1-46C6-4A6A-A76E-CF215C5A953E}"/>
              </a:ext>
            </a:extLst>
          </p:cNvPr>
          <p:cNvPicPr>
            <a:picLocks noChangeAspect="1"/>
          </p:cNvPicPr>
          <p:nvPr/>
        </p:nvPicPr>
        <p:blipFill>
          <a:blip r:embed="rId2"/>
          <a:stretch>
            <a:fillRect/>
          </a:stretch>
        </p:blipFill>
        <p:spPr>
          <a:xfrm>
            <a:off x="4129849" y="2523004"/>
            <a:ext cx="5257733" cy="1011102"/>
          </a:xfrm>
          <a:prstGeom prst="rect">
            <a:avLst/>
          </a:prstGeom>
        </p:spPr>
      </p:pic>
    </p:spTree>
    <p:extLst>
      <p:ext uri="{BB962C8B-B14F-4D97-AF65-F5344CB8AC3E}">
        <p14:creationId xmlns:p14="http://schemas.microsoft.com/office/powerpoint/2010/main" val="118381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E505-62E7-16DD-E59C-7E3B90523A76}"/>
              </a:ext>
            </a:extLst>
          </p:cNvPr>
          <p:cNvSpPr>
            <a:spLocks noGrp="1"/>
          </p:cNvSpPr>
          <p:nvPr>
            <p:ph type="title"/>
          </p:nvPr>
        </p:nvSpPr>
        <p:spPr/>
        <p:txBody>
          <a:bodyPr/>
          <a:lstStyle/>
          <a:p>
            <a:r>
              <a:rPr lang="en-US" sz="3600">
                <a:latin typeface="Arial"/>
                <a:cs typeface="Arial"/>
              </a:rPr>
              <a:t>FOCUS Output </a:t>
            </a:r>
            <a:endParaRPr lang="en-US"/>
          </a:p>
        </p:txBody>
      </p:sp>
      <p:sp>
        <p:nvSpPr>
          <p:cNvPr id="3" name="Content Placeholder 2">
            <a:extLst>
              <a:ext uri="{FF2B5EF4-FFF2-40B4-BE49-F238E27FC236}">
                <a16:creationId xmlns:a16="http://schemas.microsoft.com/office/drawing/2014/main" id="{D592B4F9-F20D-69C6-132F-36509A49CBCD}"/>
              </a:ext>
            </a:extLst>
          </p:cNvPr>
          <p:cNvSpPr>
            <a:spLocks noGrp="1"/>
          </p:cNvSpPr>
          <p:nvPr>
            <p:ph idx="1"/>
          </p:nvPr>
        </p:nvSpPr>
        <p:spPr>
          <a:xfrm>
            <a:off x="693043" y="1751787"/>
            <a:ext cx="8694539" cy="5894000"/>
          </a:xfrm>
        </p:spPr>
        <p:txBody>
          <a:bodyPr vert="horz" lIns="91440" tIns="45720" rIns="91440" bIns="45720" rtlCol="0" anchor="t">
            <a:normAutofit/>
          </a:bodyPr>
          <a:lstStyle/>
          <a:p>
            <a:pPr marL="188595" indent="-188595"/>
            <a:r>
              <a:rPr lang="en-US" sz="2300">
                <a:latin typeface="Arial"/>
                <a:cs typeface="Arial"/>
              </a:rPr>
              <a:t>Focus returns a file for each taxonomic level </a:t>
            </a:r>
          </a:p>
          <a:p>
            <a:pPr marL="0" indent="0">
              <a:buNone/>
            </a:pPr>
            <a:endParaRPr lang="en-US" sz="2300">
              <a:latin typeface="Arial"/>
              <a:cs typeface="Arial"/>
            </a:endParaRPr>
          </a:p>
          <a:p>
            <a:pPr marL="0" indent="0">
              <a:buNone/>
            </a:pPr>
            <a:r>
              <a:rPr lang="en-US" sz="2300">
                <a:latin typeface="Consolas"/>
                <a:cs typeface="Arial"/>
              </a:rPr>
              <a:t>cd </a:t>
            </a:r>
            <a:r>
              <a:rPr lang="en-US" sz="2300" err="1">
                <a:latin typeface="Consolas"/>
                <a:cs typeface="Arial"/>
              </a:rPr>
              <a:t>focus_out</a:t>
            </a:r>
            <a:r>
              <a:rPr lang="en-US" sz="2300">
                <a:latin typeface="Consolas"/>
                <a:cs typeface="Arial"/>
              </a:rPr>
              <a:t> </a:t>
            </a:r>
            <a:endParaRPr lang="en-US" sz="2300">
              <a:latin typeface="Consolas"/>
            </a:endParaRPr>
          </a:p>
          <a:p>
            <a:pPr marL="0" indent="0">
              <a:buNone/>
            </a:pPr>
            <a:r>
              <a:rPr lang="en-US" sz="2300">
                <a:latin typeface="Consolas"/>
                <a:cs typeface="Arial"/>
              </a:rPr>
              <a:t>ls </a:t>
            </a:r>
            <a:endParaRPr lang="en-US" sz="2300">
              <a:latin typeface="Consolas"/>
            </a:endParaRPr>
          </a:p>
          <a:p>
            <a:pPr marL="188595" indent="-188595"/>
            <a:endParaRPr lang="en-US" sz="2300"/>
          </a:p>
          <a:p>
            <a:pPr marL="188595" indent="-188595"/>
            <a:endParaRPr lang="en-US" sz="2300"/>
          </a:p>
          <a:p>
            <a:pPr marL="0" indent="0">
              <a:buNone/>
            </a:pPr>
            <a:r>
              <a:rPr lang="en-US" sz="2300">
                <a:latin typeface="Arial"/>
                <a:cs typeface="Arial"/>
              </a:rPr>
              <a:t>Open the file at the genus level </a:t>
            </a:r>
          </a:p>
          <a:p>
            <a:pPr marL="0" indent="0">
              <a:buNone/>
            </a:pPr>
            <a:r>
              <a:rPr lang="en-US" sz="2300">
                <a:latin typeface="Consolas"/>
                <a:cs typeface="Arial"/>
              </a:rPr>
              <a:t>less output_Genus_tabular.xls</a:t>
            </a:r>
            <a:endParaRPr lang="en-US" sz="2300">
              <a:latin typeface="Consolas"/>
            </a:endParaRPr>
          </a:p>
          <a:p>
            <a:pPr marL="0" indent="0">
              <a:buNone/>
            </a:pPr>
            <a:endParaRPr lang="en-US" sz="2300"/>
          </a:p>
        </p:txBody>
      </p:sp>
      <p:pic>
        <p:nvPicPr>
          <p:cNvPr id="4" name="Picture 4" descr="A picture containing text, plaque, screenshot&#10;&#10;Description automatically generated">
            <a:extLst>
              <a:ext uri="{FF2B5EF4-FFF2-40B4-BE49-F238E27FC236}">
                <a16:creationId xmlns:a16="http://schemas.microsoft.com/office/drawing/2014/main" id="{8FD46BE1-25B6-C743-9878-BD1469061CB1}"/>
              </a:ext>
            </a:extLst>
          </p:cNvPr>
          <p:cNvPicPr>
            <a:picLocks noChangeAspect="1"/>
          </p:cNvPicPr>
          <p:nvPr/>
        </p:nvPicPr>
        <p:blipFill>
          <a:blip r:embed="rId2"/>
          <a:stretch>
            <a:fillRect/>
          </a:stretch>
        </p:blipFill>
        <p:spPr>
          <a:xfrm>
            <a:off x="419946" y="2269077"/>
            <a:ext cx="9149866" cy="3617331"/>
          </a:xfrm>
          <a:prstGeom prst="rect">
            <a:avLst/>
          </a:prstGeom>
        </p:spPr>
      </p:pic>
    </p:spTree>
    <p:extLst>
      <p:ext uri="{BB962C8B-B14F-4D97-AF65-F5344CB8AC3E}">
        <p14:creationId xmlns:p14="http://schemas.microsoft.com/office/powerpoint/2010/main" val="346449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0AF74D-5C46-4C74-BB40-5BB879381049}"/>
              </a:ext>
            </a:extLst>
          </p:cNvPr>
          <p:cNvSpPr>
            <a:spLocks noGrp="1"/>
          </p:cNvSpPr>
          <p:nvPr>
            <p:ph idx="1"/>
          </p:nvPr>
        </p:nvSpPr>
        <p:spPr>
          <a:xfrm>
            <a:off x="419779" y="1805135"/>
            <a:ext cx="3070767" cy="4384440"/>
          </a:xfrm>
        </p:spPr>
        <p:txBody>
          <a:bodyPr/>
          <a:lstStyle/>
          <a:p>
            <a:r>
              <a:rPr lang="en-GB"/>
              <a:t>We can use Krona to visualise our FOCUS output </a:t>
            </a:r>
            <a:endParaRPr lang="en-AU"/>
          </a:p>
        </p:txBody>
      </p:sp>
      <p:sp>
        <p:nvSpPr>
          <p:cNvPr id="2" name="Title 1">
            <a:extLst>
              <a:ext uri="{FF2B5EF4-FFF2-40B4-BE49-F238E27FC236}">
                <a16:creationId xmlns:a16="http://schemas.microsoft.com/office/drawing/2014/main" id="{0554C6DD-B5E3-4F93-97A8-AD45F81CE05E}"/>
              </a:ext>
            </a:extLst>
          </p:cNvPr>
          <p:cNvSpPr>
            <a:spLocks noGrp="1"/>
          </p:cNvSpPr>
          <p:nvPr>
            <p:ph type="title"/>
          </p:nvPr>
        </p:nvSpPr>
        <p:spPr/>
        <p:txBody>
          <a:bodyPr/>
          <a:lstStyle/>
          <a:p>
            <a:r>
              <a:rPr lang="en-GB"/>
              <a:t>Krona </a:t>
            </a:r>
            <a:endParaRPr lang="en-AU"/>
          </a:p>
        </p:txBody>
      </p:sp>
      <p:pic>
        <p:nvPicPr>
          <p:cNvPr id="4" name="Picture 4" descr="Chart, sunburst chart&#10;&#10;Description automatically generated">
            <a:extLst>
              <a:ext uri="{FF2B5EF4-FFF2-40B4-BE49-F238E27FC236}">
                <a16:creationId xmlns:a16="http://schemas.microsoft.com/office/drawing/2014/main" id="{23816F4E-3C44-26E1-6DF1-8F7B1D1D64F1}"/>
              </a:ext>
            </a:extLst>
          </p:cNvPr>
          <p:cNvPicPr>
            <a:picLocks noChangeAspect="1"/>
          </p:cNvPicPr>
          <p:nvPr/>
        </p:nvPicPr>
        <p:blipFill>
          <a:blip r:embed="rId2"/>
          <a:stretch>
            <a:fillRect/>
          </a:stretch>
        </p:blipFill>
        <p:spPr>
          <a:xfrm>
            <a:off x="2749289" y="-13303"/>
            <a:ext cx="7012832" cy="7020000"/>
          </a:xfrm>
          <a:prstGeom prst="rect">
            <a:avLst/>
          </a:prstGeom>
        </p:spPr>
      </p:pic>
    </p:spTree>
    <p:extLst>
      <p:ext uri="{BB962C8B-B14F-4D97-AF65-F5344CB8AC3E}">
        <p14:creationId xmlns:p14="http://schemas.microsoft.com/office/powerpoint/2010/main" val="2293001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4316A-8C13-76CC-4682-866D961E1F26}"/>
              </a:ext>
            </a:extLst>
          </p:cNvPr>
          <p:cNvSpPr>
            <a:spLocks noGrp="1"/>
          </p:cNvSpPr>
          <p:nvPr>
            <p:ph type="title"/>
          </p:nvPr>
        </p:nvSpPr>
        <p:spPr/>
        <p:txBody>
          <a:bodyPr/>
          <a:lstStyle/>
          <a:p>
            <a:r>
              <a:rPr lang="en-US" sz="3600">
                <a:latin typeface="Arial"/>
                <a:cs typeface="Arial"/>
              </a:rPr>
              <a:t>Krona </a:t>
            </a:r>
            <a:endParaRPr lang="en-US"/>
          </a:p>
        </p:txBody>
      </p:sp>
      <p:sp>
        <p:nvSpPr>
          <p:cNvPr id="3" name="Content Placeholder 2">
            <a:extLst>
              <a:ext uri="{FF2B5EF4-FFF2-40B4-BE49-F238E27FC236}">
                <a16:creationId xmlns:a16="http://schemas.microsoft.com/office/drawing/2014/main" id="{7E38164C-F117-4464-53D5-9B29AD24BA23}"/>
              </a:ext>
            </a:extLst>
          </p:cNvPr>
          <p:cNvSpPr>
            <a:spLocks noGrp="1"/>
          </p:cNvSpPr>
          <p:nvPr>
            <p:ph idx="1"/>
          </p:nvPr>
        </p:nvSpPr>
        <p:spPr>
          <a:xfrm>
            <a:off x="455244" y="1751787"/>
            <a:ext cx="9097763" cy="4994285"/>
          </a:xfrm>
        </p:spPr>
        <p:txBody>
          <a:bodyPr vert="horz" lIns="91440" tIns="45720" rIns="91440" bIns="45720" rtlCol="0" anchor="t">
            <a:normAutofit/>
          </a:bodyPr>
          <a:lstStyle/>
          <a:p>
            <a:pPr marL="188595" indent="-188595"/>
            <a:r>
              <a:rPr lang="en-US" sz="2300">
                <a:latin typeface="Arial"/>
                <a:cs typeface="Arial"/>
              </a:rPr>
              <a:t>Need to convert FOCUS output to a format krona can understand </a:t>
            </a:r>
          </a:p>
          <a:p>
            <a:pPr marL="0" indent="0">
              <a:buNone/>
            </a:pPr>
            <a:endParaRPr lang="en-US" sz="2300">
              <a:latin typeface="Arial"/>
              <a:cs typeface="Arial"/>
            </a:endParaRPr>
          </a:p>
          <a:p>
            <a:pPr marL="188595" indent="-188595">
              <a:buNone/>
            </a:pPr>
            <a:r>
              <a:rPr lang="en-US" sz="2300">
                <a:latin typeface="Consolas"/>
                <a:cs typeface="Arial"/>
              </a:rPr>
              <a:t>tail -n +5 output_All_levels.xls | awk -F '\t' '{n=$9+$10; print n"\t"$1"\t"$2"\t"$3"\t"$4"\t"$5"\t"$6"\t"$7"\t"$8}' &gt; </a:t>
            </a:r>
            <a:r>
              <a:rPr lang="en-US" sz="2300" err="1">
                <a:latin typeface="Consolas"/>
                <a:cs typeface="Arial"/>
              </a:rPr>
              <a:t>focus_out_krona.tsv</a:t>
            </a:r>
            <a:endParaRPr lang="en-US">
              <a:latin typeface="Consolas"/>
              <a:cs typeface="Arial"/>
            </a:endParaRPr>
          </a:p>
          <a:p>
            <a:pPr marL="188595" indent="-188595">
              <a:buNone/>
            </a:pPr>
            <a:endParaRPr lang="en-US" sz="2300"/>
          </a:p>
          <a:p>
            <a:pPr marL="342900" indent="-342900"/>
            <a:r>
              <a:rPr lang="en-US" sz="2300">
                <a:latin typeface="Arial"/>
                <a:cs typeface="Arial"/>
              </a:rPr>
              <a:t>Make the krona plot</a:t>
            </a:r>
            <a:endParaRPr lang="en-US" sz="2300"/>
          </a:p>
          <a:p>
            <a:pPr marL="0" indent="0">
              <a:buNone/>
            </a:pPr>
            <a:endParaRPr lang="en-US" sz="2300">
              <a:latin typeface="Consolas"/>
              <a:cs typeface="Arial"/>
            </a:endParaRPr>
          </a:p>
          <a:p>
            <a:pPr marL="0" indent="0">
              <a:buNone/>
            </a:pPr>
            <a:r>
              <a:rPr lang="en-US" sz="2300" err="1">
                <a:latin typeface="Consolas"/>
                <a:cs typeface="Arial"/>
              </a:rPr>
              <a:t>ktImportText</a:t>
            </a:r>
            <a:r>
              <a:rPr lang="en-US" sz="2300">
                <a:latin typeface="Consolas"/>
                <a:cs typeface="Arial"/>
              </a:rPr>
              <a:t> </a:t>
            </a:r>
            <a:r>
              <a:rPr lang="en-US" sz="2300" err="1">
                <a:latin typeface="Consolas"/>
                <a:cs typeface="Arial"/>
              </a:rPr>
              <a:t>focus_out_krona.tsv</a:t>
            </a:r>
            <a:r>
              <a:rPr lang="en-US" sz="2300">
                <a:latin typeface="Consolas"/>
                <a:cs typeface="Arial"/>
              </a:rPr>
              <a:t> -o focusKronaPlot.html</a:t>
            </a:r>
            <a:endParaRPr lang="en-US">
              <a:cs typeface="Arial"/>
            </a:endParaRPr>
          </a:p>
          <a:p>
            <a:pPr marL="0" indent="0">
              <a:buNone/>
            </a:pPr>
            <a:endParaRPr lang="en-US" sz="2300"/>
          </a:p>
          <a:p>
            <a:pPr marL="0" indent="0">
              <a:buNone/>
            </a:pPr>
            <a:endParaRPr lang="en-US" sz="2300"/>
          </a:p>
        </p:txBody>
      </p:sp>
    </p:spTree>
    <p:extLst>
      <p:ext uri="{BB962C8B-B14F-4D97-AF65-F5344CB8AC3E}">
        <p14:creationId xmlns:p14="http://schemas.microsoft.com/office/powerpoint/2010/main" val="1648839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4AEED-0A34-F944-E3E6-66FDF82EC11F}"/>
              </a:ext>
            </a:extLst>
          </p:cNvPr>
          <p:cNvSpPr>
            <a:spLocks noGrp="1"/>
          </p:cNvSpPr>
          <p:nvPr>
            <p:ph type="title"/>
          </p:nvPr>
        </p:nvSpPr>
        <p:spPr/>
        <p:txBody>
          <a:bodyPr/>
          <a:lstStyle/>
          <a:p>
            <a:r>
              <a:rPr lang="en-US" sz="3600">
                <a:latin typeface="Arial"/>
                <a:cs typeface="Arial"/>
              </a:rPr>
              <a:t>Krona </a:t>
            </a:r>
            <a:endParaRPr lang="en-US"/>
          </a:p>
        </p:txBody>
      </p:sp>
      <p:sp>
        <p:nvSpPr>
          <p:cNvPr id="3" name="Content Placeholder 2">
            <a:extLst>
              <a:ext uri="{FF2B5EF4-FFF2-40B4-BE49-F238E27FC236}">
                <a16:creationId xmlns:a16="http://schemas.microsoft.com/office/drawing/2014/main" id="{E4A152D5-D186-B018-4446-24F2E75137A1}"/>
              </a:ext>
            </a:extLst>
          </p:cNvPr>
          <p:cNvSpPr>
            <a:spLocks noGrp="1"/>
          </p:cNvSpPr>
          <p:nvPr>
            <p:ph idx="1"/>
          </p:nvPr>
        </p:nvSpPr>
        <p:spPr>
          <a:xfrm>
            <a:off x="693043" y="1751787"/>
            <a:ext cx="10778967" cy="4994285"/>
          </a:xfrm>
        </p:spPr>
        <p:txBody>
          <a:bodyPr vert="horz" lIns="91440" tIns="45720" rIns="91440" bIns="45720" rtlCol="0" anchor="t">
            <a:normAutofit/>
          </a:bodyPr>
          <a:lstStyle/>
          <a:p>
            <a:pPr marL="188595" indent="-188595"/>
            <a:r>
              <a:rPr lang="en-US" sz="2300">
                <a:latin typeface="Arial"/>
                <a:cs typeface="Arial"/>
              </a:rPr>
              <a:t>Download </a:t>
            </a:r>
            <a:r>
              <a:rPr lang="en-US" sz="2300">
                <a:latin typeface="Consolas"/>
                <a:cs typeface="Arial"/>
              </a:rPr>
              <a:t>focusKronaPlot.html </a:t>
            </a:r>
            <a:r>
              <a:rPr lang="en-US" sz="2300">
                <a:latin typeface="Arial"/>
                <a:cs typeface="Arial"/>
              </a:rPr>
              <a:t>to your PC using WinSCP</a:t>
            </a:r>
            <a:endParaRPr lang="en-US"/>
          </a:p>
          <a:p>
            <a:pPr marL="188595" indent="-188595"/>
            <a:endParaRPr lang="en-US" sz="2300"/>
          </a:p>
          <a:p>
            <a:pPr marL="188595" indent="-188595">
              <a:buNone/>
            </a:pPr>
            <a:r>
              <a:rPr lang="en-US" sz="1600" err="1">
                <a:latin typeface="Consolas"/>
                <a:cs typeface="Arial"/>
              </a:rPr>
              <a:t>scp</a:t>
            </a:r>
            <a:r>
              <a:rPr lang="en-US" sz="1600">
                <a:latin typeface="Consolas"/>
                <a:cs typeface="Arial"/>
              </a:rPr>
              <a:t> -r </a:t>
            </a:r>
            <a:r>
              <a:rPr lang="en-US" sz="1600">
                <a:latin typeface="Consolas"/>
                <a:cs typeface="Arial"/>
                <a:hlinkClick r:id="rId2"/>
              </a:rPr>
              <a:t>grig0076@115.146.84.253:/home/grig0076/focus_out/focus_out_krona.tsv</a:t>
            </a:r>
            <a:r>
              <a:rPr lang="en-US" sz="1600">
                <a:latin typeface="Consolas"/>
                <a:cs typeface="Arial"/>
              </a:rPr>
              <a:t> .</a:t>
            </a:r>
            <a:endParaRPr lang="en-US" sz="1600">
              <a:latin typeface="Consolas"/>
            </a:endParaRPr>
          </a:p>
          <a:p>
            <a:pPr marL="0" indent="0">
              <a:buNone/>
            </a:pPr>
            <a:endParaRPr lang="en-US" sz="2300">
              <a:latin typeface="Arial"/>
              <a:cs typeface="Arial"/>
            </a:endParaRPr>
          </a:p>
          <a:p>
            <a:pPr marL="188595" indent="-188595"/>
            <a:r>
              <a:rPr lang="en-US" sz="2300">
                <a:latin typeface="Arial"/>
                <a:cs typeface="Arial"/>
              </a:rPr>
              <a:t>Open with a browser </a:t>
            </a:r>
          </a:p>
          <a:p>
            <a:pPr marL="566420" lvl="1" indent="-188595"/>
            <a:r>
              <a:rPr lang="en-US" sz="1950">
                <a:latin typeface="Arial"/>
                <a:cs typeface="Arial"/>
              </a:rPr>
              <a:t>Explore the different hierarchical levels </a:t>
            </a:r>
          </a:p>
          <a:p>
            <a:pPr marL="566420" lvl="1" indent="-188595"/>
            <a:r>
              <a:rPr lang="en-US" sz="1950">
                <a:latin typeface="Arial"/>
                <a:cs typeface="Arial"/>
              </a:rPr>
              <a:t>Which taxa are most abundant? </a:t>
            </a:r>
            <a:endParaRPr lang="en-US" sz="1950"/>
          </a:p>
        </p:txBody>
      </p:sp>
    </p:spTree>
    <p:extLst>
      <p:ext uri="{BB962C8B-B14F-4D97-AF65-F5344CB8AC3E}">
        <p14:creationId xmlns:p14="http://schemas.microsoft.com/office/powerpoint/2010/main" val="170429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03F3-8EBF-45FA-9A12-AE4355B11B24}"/>
              </a:ext>
            </a:extLst>
          </p:cNvPr>
          <p:cNvSpPr>
            <a:spLocks noGrp="1"/>
          </p:cNvSpPr>
          <p:nvPr>
            <p:ph type="ctrTitle"/>
          </p:nvPr>
        </p:nvSpPr>
        <p:spPr/>
        <p:txBody>
          <a:bodyPr/>
          <a:lstStyle/>
          <a:p>
            <a:r>
              <a:rPr lang="en-GB" b="1">
                <a:latin typeface="Arial" panose="020B0604020202020204" pitchFamily="34" charset="0"/>
                <a:cs typeface="Arial" panose="020B0604020202020204" pitchFamily="34" charset="0"/>
              </a:rPr>
              <a:t>Functional Analysis</a:t>
            </a:r>
            <a:endParaRPr lang="en-AU" b="1">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4AF7757B-A3F3-4268-9533-38279E954657}"/>
              </a:ext>
            </a:extLst>
          </p:cNvPr>
          <p:cNvSpPr>
            <a:spLocks noGrp="1"/>
          </p:cNvSpPr>
          <p:nvPr>
            <p:ph type="subTitle" idx="1"/>
          </p:nvPr>
        </p:nvSpPr>
        <p:spPr/>
        <p:txBody>
          <a:bodyPr/>
          <a:lstStyle/>
          <a:p>
            <a:endParaRPr lang="en-AU"/>
          </a:p>
        </p:txBody>
      </p:sp>
      <p:sp>
        <p:nvSpPr>
          <p:cNvPr id="4" name="TextBox 3">
            <a:extLst>
              <a:ext uri="{FF2B5EF4-FFF2-40B4-BE49-F238E27FC236}">
                <a16:creationId xmlns:a16="http://schemas.microsoft.com/office/drawing/2014/main" id="{886BEC1E-15F0-53CC-A1D9-EE2C91148AF6}"/>
              </a:ext>
            </a:extLst>
          </p:cNvPr>
          <p:cNvSpPr txBox="1"/>
          <p:nvPr/>
        </p:nvSpPr>
        <p:spPr>
          <a:xfrm>
            <a:off x="0" y="6427260"/>
            <a:ext cx="5407270" cy="369332"/>
          </a:xfrm>
          <a:prstGeom prst="rect">
            <a:avLst/>
          </a:prstGeom>
          <a:noFill/>
        </p:spPr>
        <p:txBody>
          <a:bodyPr wrap="square" rtlCol="0">
            <a:spAutoFit/>
          </a:bodyPr>
          <a:lstStyle/>
          <a:p>
            <a:r>
              <a:rPr lang="en-AU"/>
              <a:t>https://github.com/beardymcjohnface/workshop2022</a:t>
            </a:r>
          </a:p>
        </p:txBody>
      </p:sp>
    </p:spTree>
    <p:extLst>
      <p:ext uri="{BB962C8B-B14F-4D97-AF65-F5344CB8AC3E}">
        <p14:creationId xmlns:p14="http://schemas.microsoft.com/office/powerpoint/2010/main" val="1788502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C26842-BFC5-4268-5488-0E329594EAB3}"/>
              </a:ext>
            </a:extLst>
          </p:cNvPr>
          <p:cNvPicPr>
            <a:picLocks noChangeAspect="1"/>
          </p:cNvPicPr>
          <p:nvPr/>
        </p:nvPicPr>
        <p:blipFill>
          <a:blip r:embed="rId2"/>
          <a:stretch>
            <a:fillRect/>
          </a:stretch>
        </p:blipFill>
        <p:spPr>
          <a:xfrm>
            <a:off x="235343" y="560078"/>
            <a:ext cx="3935392" cy="3715473"/>
          </a:xfrm>
          <a:prstGeom prst="rect">
            <a:avLst/>
          </a:prstGeom>
        </p:spPr>
      </p:pic>
      <p:sp>
        <p:nvSpPr>
          <p:cNvPr id="6" name="TextBox 5">
            <a:extLst>
              <a:ext uri="{FF2B5EF4-FFF2-40B4-BE49-F238E27FC236}">
                <a16:creationId xmlns:a16="http://schemas.microsoft.com/office/drawing/2014/main" id="{A003E18E-03B1-C3D7-B241-CF391CB44B1B}"/>
              </a:ext>
            </a:extLst>
          </p:cNvPr>
          <p:cNvSpPr txBox="1"/>
          <p:nvPr/>
        </p:nvSpPr>
        <p:spPr>
          <a:xfrm>
            <a:off x="3086005" y="1279646"/>
            <a:ext cx="2169459" cy="369332"/>
          </a:xfrm>
          <a:prstGeom prst="rect">
            <a:avLst/>
          </a:prstGeom>
          <a:noFill/>
        </p:spPr>
        <p:txBody>
          <a:bodyPr wrap="square" rtlCol="0">
            <a:spAutoFit/>
          </a:bodyPr>
          <a:lstStyle/>
          <a:p>
            <a:r>
              <a:rPr lang="en-AU"/>
              <a:t>Open reading frames</a:t>
            </a:r>
          </a:p>
        </p:txBody>
      </p:sp>
      <p:sp>
        <p:nvSpPr>
          <p:cNvPr id="7" name="TextBox 6">
            <a:extLst>
              <a:ext uri="{FF2B5EF4-FFF2-40B4-BE49-F238E27FC236}">
                <a16:creationId xmlns:a16="http://schemas.microsoft.com/office/drawing/2014/main" id="{23CFD775-45AB-63B4-38BD-70C01BAC79E0}"/>
              </a:ext>
            </a:extLst>
          </p:cNvPr>
          <p:cNvSpPr txBox="1"/>
          <p:nvPr/>
        </p:nvSpPr>
        <p:spPr>
          <a:xfrm>
            <a:off x="3296620" y="3019450"/>
            <a:ext cx="2169458" cy="369332"/>
          </a:xfrm>
          <a:prstGeom prst="rect">
            <a:avLst/>
          </a:prstGeom>
          <a:noFill/>
        </p:spPr>
        <p:txBody>
          <a:bodyPr wrap="square" rtlCol="0">
            <a:spAutoFit/>
          </a:bodyPr>
          <a:lstStyle/>
          <a:p>
            <a:r>
              <a:rPr lang="en-AU"/>
              <a:t>SEED, KEGG, COG</a:t>
            </a:r>
          </a:p>
        </p:txBody>
      </p:sp>
      <p:pic>
        <p:nvPicPr>
          <p:cNvPr id="8" name="Google Shape;176;p40">
            <a:extLst>
              <a:ext uri="{FF2B5EF4-FFF2-40B4-BE49-F238E27FC236}">
                <a16:creationId xmlns:a16="http://schemas.microsoft.com/office/drawing/2014/main" id="{46A5E089-731D-A876-34E7-D5CE63E48843}"/>
              </a:ext>
            </a:extLst>
          </p:cNvPr>
          <p:cNvPicPr preferRelativeResize="0"/>
          <p:nvPr/>
        </p:nvPicPr>
        <p:blipFill rotWithShape="1">
          <a:blip r:embed="rId3">
            <a:clrChange>
              <a:clrFrom>
                <a:srgbClr val="FFFFFF"/>
              </a:clrFrom>
              <a:clrTo>
                <a:srgbClr val="FFFFFF">
                  <a:alpha val="0"/>
                </a:srgbClr>
              </a:clrTo>
            </a:clrChange>
            <a:alphaModFix/>
          </a:blip>
          <a:srcRect/>
          <a:stretch/>
        </p:blipFill>
        <p:spPr>
          <a:xfrm>
            <a:off x="5636614" y="1860249"/>
            <a:ext cx="4109557" cy="3057065"/>
          </a:xfrm>
          <a:prstGeom prst="rect">
            <a:avLst/>
          </a:prstGeom>
          <a:noFill/>
          <a:ln>
            <a:noFill/>
          </a:ln>
        </p:spPr>
      </p:pic>
      <p:pic>
        <p:nvPicPr>
          <p:cNvPr id="11" name="Picture 10" descr="Text&#10;&#10;Description automatically generated with medium confidence">
            <a:extLst>
              <a:ext uri="{FF2B5EF4-FFF2-40B4-BE49-F238E27FC236}">
                <a16:creationId xmlns:a16="http://schemas.microsoft.com/office/drawing/2014/main" id="{12E9A00D-50F2-A8AC-F6C4-17DB629A649D}"/>
              </a:ext>
            </a:extLst>
          </p:cNvPr>
          <p:cNvPicPr>
            <a:picLocks noChangeAspect="1"/>
          </p:cNvPicPr>
          <p:nvPr/>
        </p:nvPicPr>
        <p:blipFill>
          <a:blip r:embed="rId4"/>
          <a:stretch>
            <a:fillRect/>
          </a:stretch>
        </p:blipFill>
        <p:spPr>
          <a:xfrm>
            <a:off x="1019039" y="4759254"/>
            <a:ext cx="2367999" cy="1332000"/>
          </a:xfrm>
          <a:prstGeom prst="rect">
            <a:avLst/>
          </a:prstGeom>
        </p:spPr>
      </p:pic>
      <p:sp>
        <p:nvSpPr>
          <p:cNvPr id="13" name="TextBox 12">
            <a:extLst>
              <a:ext uri="{FF2B5EF4-FFF2-40B4-BE49-F238E27FC236}">
                <a16:creationId xmlns:a16="http://schemas.microsoft.com/office/drawing/2014/main" id="{F1D4037D-D762-78EA-0D72-CBC026D7828D}"/>
              </a:ext>
            </a:extLst>
          </p:cNvPr>
          <p:cNvSpPr txBox="1"/>
          <p:nvPr/>
        </p:nvSpPr>
        <p:spPr>
          <a:xfrm>
            <a:off x="5172310" y="4839314"/>
            <a:ext cx="5038164" cy="369332"/>
          </a:xfrm>
          <a:prstGeom prst="rect">
            <a:avLst/>
          </a:prstGeom>
          <a:noFill/>
        </p:spPr>
        <p:txBody>
          <a:bodyPr wrap="square">
            <a:spAutoFit/>
          </a:bodyPr>
          <a:lstStyle/>
          <a:p>
            <a:r>
              <a:rPr lang="en-AU"/>
              <a:t>https://pubseed.theseed.org/</a:t>
            </a:r>
          </a:p>
        </p:txBody>
      </p:sp>
      <p:sp>
        <p:nvSpPr>
          <p:cNvPr id="2" name="TextBox 1">
            <a:extLst>
              <a:ext uri="{FF2B5EF4-FFF2-40B4-BE49-F238E27FC236}">
                <a16:creationId xmlns:a16="http://schemas.microsoft.com/office/drawing/2014/main" id="{D787333B-A849-5DE6-6564-2ED0D09C5D5A}"/>
              </a:ext>
            </a:extLst>
          </p:cNvPr>
          <p:cNvSpPr txBox="1"/>
          <p:nvPr/>
        </p:nvSpPr>
        <p:spPr>
          <a:xfrm>
            <a:off x="3086004" y="835352"/>
            <a:ext cx="1644162" cy="369332"/>
          </a:xfrm>
          <a:prstGeom prst="rect">
            <a:avLst/>
          </a:prstGeom>
          <a:noFill/>
        </p:spPr>
        <p:txBody>
          <a:bodyPr wrap="square" rtlCol="0">
            <a:spAutoFit/>
          </a:bodyPr>
          <a:lstStyle/>
          <a:p>
            <a:r>
              <a:rPr lang="en-AU"/>
              <a:t>Raw reads</a:t>
            </a:r>
          </a:p>
        </p:txBody>
      </p:sp>
      <p:sp>
        <p:nvSpPr>
          <p:cNvPr id="3" name="TextBox 2">
            <a:extLst>
              <a:ext uri="{FF2B5EF4-FFF2-40B4-BE49-F238E27FC236}">
                <a16:creationId xmlns:a16="http://schemas.microsoft.com/office/drawing/2014/main" id="{ED29E6A4-3426-6CFE-63BC-36962C4785FC}"/>
              </a:ext>
            </a:extLst>
          </p:cNvPr>
          <p:cNvSpPr txBox="1"/>
          <p:nvPr/>
        </p:nvSpPr>
        <p:spPr>
          <a:xfrm>
            <a:off x="2312376" y="6287786"/>
            <a:ext cx="8026407" cy="923330"/>
          </a:xfrm>
          <a:prstGeom prst="rect">
            <a:avLst/>
          </a:prstGeom>
          <a:noFill/>
        </p:spPr>
        <p:txBody>
          <a:bodyPr wrap="square" rtlCol="0">
            <a:spAutoFit/>
          </a:bodyPr>
          <a:lstStyle/>
          <a:p>
            <a:r>
              <a:rPr lang="en-AU" err="1"/>
              <a:t>Overbeek</a:t>
            </a:r>
            <a:r>
              <a:rPr lang="en-AU"/>
              <a:t>, Edwards, R.A et al., 2014 Nucleic Acids Res DOI: </a:t>
            </a:r>
            <a:r>
              <a:rPr lang="en-AU" b="0" i="0" u="sng">
                <a:solidFill>
                  <a:srgbClr val="205493"/>
                </a:solidFill>
                <a:effectLst/>
                <a:latin typeface="Helvetica Neue"/>
                <a:hlinkClick r:id="rId5"/>
              </a:rPr>
              <a:t>10.1093/</a:t>
            </a:r>
            <a:r>
              <a:rPr lang="en-AU" b="0" i="0" u="sng" err="1">
                <a:solidFill>
                  <a:srgbClr val="205493"/>
                </a:solidFill>
                <a:effectLst/>
                <a:latin typeface="Helvetica Neue"/>
                <a:hlinkClick r:id="rId5"/>
              </a:rPr>
              <a:t>nar</a:t>
            </a:r>
            <a:r>
              <a:rPr lang="en-AU" b="0" i="0" u="sng">
                <a:solidFill>
                  <a:srgbClr val="205493"/>
                </a:solidFill>
                <a:effectLst/>
                <a:latin typeface="Helvetica Neue"/>
                <a:hlinkClick r:id="rId5"/>
              </a:rPr>
              <a:t>/gkt1226</a:t>
            </a:r>
            <a:endParaRPr lang="en-AU" b="0" i="0" u="sng">
              <a:solidFill>
                <a:srgbClr val="205493"/>
              </a:solidFill>
              <a:effectLst/>
              <a:latin typeface="Helvetica Neue"/>
            </a:endParaRPr>
          </a:p>
          <a:p>
            <a:r>
              <a:rPr lang="en-AU" err="1">
                <a:latin typeface="Helvetica Neue"/>
              </a:rPr>
              <a:t>Altschul</a:t>
            </a:r>
            <a:r>
              <a:rPr lang="en-AU">
                <a:latin typeface="Helvetica Neue"/>
              </a:rPr>
              <a:t> et al, 1990 JMB </a:t>
            </a:r>
            <a:r>
              <a:rPr lang="en-AU" b="0" i="0">
                <a:solidFill>
                  <a:srgbClr val="212121"/>
                </a:solidFill>
                <a:effectLst/>
                <a:latin typeface="BlinkMacSystemFont"/>
              </a:rPr>
              <a:t>DOI: </a:t>
            </a:r>
            <a:r>
              <a:rPr lang="en-AU" b="0" i="0" u="none" strike="noStrike">
                <a:solidFill>
                  <a:srgbClr val="0071BC"/>
                </a:solidFill>
                <a:effectLst/>
                <a:latin typeface="BlinkMacSystemFont"/>
                <a:hlinkClick r:id="rId6"/>
              </a:rPr>
              <a:t>10.1016/S0022-2836(05)80360-2</a:t>
            </a:r>
            <a:endParaRPr lang="en-AU" b="0" i="0">
              <a:solidFill>
                <a:srgbClr val="212121"/>
              </a:solidFill>
              <a:effectLst/>
              <a:latin typeface="BlinkMacSystemFont"/>
            </a:endParaRPr>
          </a:p>
          <a:p>
            <a:endParaRPr lang="en-AU"/>
          </a:p>
        </p:txBody>
      </p:sp>
    </p:spTree>
    <p:extLst>
      <p:ext uri="{BB962C8B-B14F-4D97-AF65-F5344CB8AC3E}">
        <p14:creationId xmlns:p14="http://schemas.microsoft.com/office/powerpoint/2010/main" val="3418667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40"/>
          <p:cNvSpPr txBox="1"/>
          <p:nvPr/>
        </p:nvSpPr>
        <p:spPr>
          <a:xfrm>
            <a:off x="504000" y="1008000"/>
            <a:ext cx="9072000" cy="4989240"/>
          </a:xfrm>
          <a:prstGeom prst="rect">
            <a:avLst/>
          </a:prstGeom>
          <a:noFill/>
          <a:ln>
            <a:noFill/>
          </a:ln>
        </p:spPr>
        <p:txBody>
          <a:bodyPr spcFirstLastPara="1" wrap="square" lIns="90000" tIns="46800" rIns="90000" bIns="46800" anchor="t" anchorCtr="0">
            <a:noAutofit/>
          </a:bodyPr>
          <a:lstStyle/>
          <a:p>
            <a:pPr marL="342720" marR="0" lvl="0" indent="-342720" algn="l" rtl="0">
              <a:spcBef>
                <a:spcPts val="0"/>
              </a:spcBef>
              <a:spcAft>
                <a:spcPts val="0"/>
              </a:spcAft>
              <a:buClr>
                <a:srgbClr val="000000"/>
              </a:buClr>
              <a:buSzPts val="3200"/>
              <a:buFont typeface="Arial"/>
              <a:buChar char="•"/>
            </a:pPr>
            <a:r>
              <a:rPr lang="en-US" sz="3200" b="0" strike="noStrike">
                <a:solidFill>
                  <a:srgbClr val="000000"/>
                </a:solidFill>
                <a:latin typeface="Arial"/>
                <a:ea typeface="Arial"/>
                <a:cs typeface="Arial"/>
                <a:sym typeface="Arial"/>
              </a:rPr>
              <a:t>A </a:t>
            </a:r>
            <a:r>
              <a:rPr lang="en-US" sz="3200" b="0" i="1" strike="noStrike">
                <a:solidFill>
                  <a:srgbClr val="000000"/>
                </a:solidFill>
                <a:latin typeface="Arial"/>
                <a:ea typeface="Arial"/>
                <a:cs typeface="Arial"/>
                <a:sym typeface="Arial"/>
              </a:rPr>
              <a:t>subsystem</a:t>
            </a:r>
            <a:r>
              <a:rPr lang="en-US" sz="3200" b="0" strike="noStrike">
                <a:solidFill>
                  <a:srgbClr val="000000"/>
                </a:solidFill>
                <a:latin typeface="Arial"/>
                <a:ea typeface="Arial"/>
                <a:cs typeface="Arial"/>
                <a:sym typeface="Arial"/>
              </a:rPr>
              <a:t> is a set of </a:t>
            </a:r>
            <a:r>
              <a:rPr lang="en-US" sz="3200" b="0" i="1" strike="noStrike">
                <a:solidFill>
                  <a:srgbClr val="000000"/>
                </a:solidFill>
                <a:latin typeface="Arial"/>
                <a:ea typeface="Arial"/>
                <a:cs typeface="Arial"/>
                <a:sym typeface="Arial"/>
              </a:rPr>
              <a:t>functional roles</a:t>
            </a:r>
            <a:r>
              <a:rPr lang="en-US" sz="3200" b="0" strike="noStrike">
                <a:solidFill>
                  <a:srgbClr val="000000"/>
                </a:solidFill>
                <a:latin typeface="Arial"/>
                <a:ea typeface="Arial"/>
                <a:cs typeface="Arial"/>
                <a:sym typeface="Arial"/>
              </a:rPr>
              <a:t> that together implement a specific biological process or structural complex </a:t>
            </a:r>
            <a:endParaRPr sz="3200" b="0" strike="noStrike">
              <a:solidFill>
                <a:srgbClr val="000000"/>
              </a:solidFill>
              <a:latin typeface="Arial"/>
              <a:ea typeface="Arial"/>
              <a:cs typeface="Arial"/>
              <a:sym typeface="Arial"/>
            </a:endParaRPr>
          </a:p>
        </p:txBody>
      </p:sp>
      <p:pic>
        <p:nvPicPr>
          <p:cNvPr id="1102" name="Google Shape;1102;p140" descr="The SEED"/>
          <p:cNvPicPr preferRelativeResize="0"/>
          <p:nvPr/>
        </p:nvPicPr>
        <p:blipFill rotWithShape="1">
          <a:blip r:embed="rId3">
            <a:alphaModFix/>
          </a:blip>
          <a:srcRect/>
          <a:stretch/>
        </p:blipFill>
        <p:spPr>
          <a:xfrm>
            <a:off x="6552000" y="252000"/>
            <a:ext cx="2194560" cy="367560"/>
          </a:xfrm>
          <a:prstGeom prst="rect">
            <a:avLst/>
          </a:prstGeom>
          <a:noFill/>
          <a:ln>
            <a:noFill/>
          </a:ln>
        </p:spPr>
      </p:pic>
      <p:sp>
        <p:nvSpPr>
          <p:cNvPr id="1103" name="Google Shape;1103;p140"/>
          <p:cNvSpPr/>
          <p:nvPr/>
        </p:nvSpPr>
        <p:spPr>
          <a:xfrm>
            <a:off x="7560000" y="654120"/>
            <a:ext cx="2358000" cy="322200"/>
          </a:xfrm>
          <a:prstGeom prst="rect">
            <a:avLst/>
          </a:prstGeom>
          <a:noFill/>
          <a:ln>
            <a:noFill/>
          </a:ln>
        </p:spPr>
        <p:txBody>
          <a:bodyPr spcFirstLastPara="1" wrap="square" lIns="90000" tIns="46800" rIns="90000" bIns="46800" anchor="t" anchorCtr="0">
            <a:noAutofit/>
          </a:bodyPr>
          <a:lstStyle/>
          <a:p>
            <a:pPr marL="216000" marR="0" lvl="0" indent="-216000" algn="l" rtl="0">
              <a:spcBef>
                <a:spcPts val="0"/>
              </a:spcBef>
              <a:spcAft>
                <a:spcPts val="0"/>
              </a:spcAft>
              <a:buClr>
                <a:srgbClr val="000000"/>
              </a:buClr>
              <a:buSzPts val="675"/>
              <a:buFont typeface="Noto Sans Symbols"/>
              <a:buChar char="●"/>
            </a:pPr>
            <a:r>
              <a:rPr lang="en-US" sz="1500" b="0" strike="noStrike">
                <a:latin typeface="Arial"/>
                <a:ea typeface="Arial"/>
                <a:cs typeface="Arial"/>
                <a:sym typeface="Arial"/>
              </a:rPr>
              <a:t>(Overbeek</a:t>
            </a:r>
            <a:r>
              <a:rPr lang="en-US" sz="1500" b="1" strike="noStrike">
                <a:latin typeface="Arial"/>
                <a:ea typeface="Arial"/>
                <a:cs typeface="Arial"/>
                <a:sym typeface="Arial"/>
              </a:rPr>
              <a:t> </a:t>
            </a:r>
            <a:r>
              <a:rPr lang="en-US" sz="1500" b="0" strike="noStrike">
                <a:latin typeface="Arial"/>
                <a:ea typeface="Arial"/>
                <a:cs typeface="Arial"/>
                <a:sym typeface="Arial"/>
              </a:rPr>
              <a:t> et al. 2005)</a:t>
            </a:r>
            <a:endParaRPr sz="1500" b="0" strike="noStrike">
              <a:latin typeface="Arial"/>
              <a:ea typeface="Arial"/>
              <a:cs typeface="Arial"/>
              <a:sym typeface="Arial"/>
            </a:endParaRPr>
          </a:p>
        </p:txBody>
      </p:sp>
      <p:pic>
        <p:nvPicPr>
          <p:cNvPr id="1104" name="Google Shape;1104;p140"/>
          <p:cNvPicPr preferRelativeResize="0"/>
          <p:nvPr/>
        </p:nvPicPr>
        <p:blipFill rotWithShape="1">
          <a:blip r:embed="rId4">
            <a:alphaModFix/>
          </a:blip>
          <a:srcRect/>
          <a:stretch/>
        </p:blipFill>
        <p:spPr>
          <a:xfrm>
            <a:off x="1595880" y="3107880"/>
            <a:ext cx="6642720" cy="373284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7"/>
          <p:cNvSpPr txBox="1"/>
          <p:nvPr/>
        </p:nvSpPr>
        <p:spPr>
          <a:xfrm>
            <a:off x="679511" y="1383757"/>
            <a:ext cx="8644617" cy="5671939"/>
          </a:xfrm>
          <a:prstGeom prst="rect">
            <a:avLst/>
          </a:prstGeom>
          <a:noFill/>
          <a:ln>
            <a:noFill/>
          </a:ln>
        </p:spPr>
        <p:txBody>
          <a:bodyPr spcFirstLastPara="1" wrap="square" lIns="100779" tIns="50376" rIns="100779" bIns="50376" anchor="t" anchorCtr="0">
            <a:noAutofit/>
          </a:bodyPr>
          <a:lstStyle/>
          <a:p>
            <a:pPr marL="377780" indent="-377780">
              <a:lnSpc>
                <a:spcPct val="90000"/>
              </a:lnSpc>
            </a:pPr>
            <a:r>
              <a:rPr lang="en-US" sz="3086">
                <a:solidFill>
                  <a:srgbClr val="000000"/>
                </a:solidFill>
                <a:latin typeface="Verdana"/>
                <a:ea typeface="Verdana"/>
                <a:cs typeface="Verdana"/>
                <a:sym typeface="Verdana"/>
              </a:rPr>
              <a:t>Three level “hierarchy”</a:t>
            </a:r>
            <a:endParaRPr sz="3086">
              <a:solidFill>
                <a:srgbClr val="000000"/>
              </a:solidFill>
              <a:latin typeface="Verdana"/>
              <a:ea typeface="Verdana"/>
              <a:cs typeface="Verdana"/>
              <a:sym typeface="Verdana"/>
            </a:endParaRPr>
          </a:p>
          <a:p>
            <a:pPr marL="377780" indent="-377780">
              <a:lnSpc>
                <a:spcPct val="90000"/>
              </a:lnSpc>
              <a:spcBef>
                <a:spcPts val="2752"/>
              </a:spcBef>
              <a:buClr>
                <a:srgbClr val="0000FF"/>
              </a:buClr>
              <a:buSzPts val="2800"/>
              <a:buFont typeface="Arial"/>
              <a:buChar char="•"/>
            </a:pPr>
            <a:r>
              <a:rPr lang="en-US" sz="3086">
                <a:solidFill>
                  <a:srgbClr val="0000FF"/>
                </a:solidFill>
                <a:latin typeface="Verdana"/>
                <a:ea typeface="Verdana"/>
                <a:cs typeface="Verdana"/>
                <a:sym typeface="Verdana"/>
              </a:rPr>
              <a:t>Amino Acids and Derivatives</a:t>
            </a:r>
            <a:endParaRPr sz="3086">
              <a:solidFill>
                <a:srgbClr val="000000"/>
              </a:solidFill>
              <a:latin typeface="Verdana"/>
              <a:ea typeface="Verdana"/>
              <a:cs typeface="Verdana"/>
              <a:sym typeface="Verdana"/>
            </a:endParaRPr>
          </a:p>
          <a:p>
            <a:pPr marL="818656" lvl="1" indent="-314685">
              <a:lnSpc>
                <a:spcPct val="90000"/>
              </a:lnSpc>
              <a:spcBef>
                <a:spcPts val="768"/>
              </a:spcBef>
              <a:buClr>
                <a:srgbClr val="660066"/>
              </a:buClr>
              <a:buSzPts val="2400"/>
              <a:buFont typeface="Arial"/>
              <a:buChar char="–"/>
            </a:pPr>
            <a:r>
              <a:rPr lang="en-US" sz="2646">
                <a:solidFill>
                  <a:srgbClr val="660066"/>
                </a:solidFill>
                <a:latin typeface="Verdana"/>
                <a:ea typeface="Verdana"/>
                <a:cs typeface="Verdana"/>
                <a:sym typeface="Verdana"/>
              </a:rPr>
              <a:t>Alanine, serine, and glycine</a:t>
            </a:r>
            <a:endParaRPr sz="2646">
              <a:solidFill>
                <a:srgbClr val="000000"/>
              </a:solidFill>
              <a:latin typeface="Verdana"/>
              <a:ea typeface="Verdana"/>
              <a:cs typeface="Verdana"/>
              <a:sym typeface="Verdana"/>
            </a:endParaRPr>
          </a:p>
          <a:p>
            <a:pPr marL="1259929" lvl="2" indent="-251986">
              <a:lnSpc>
                <a:spcPct val="90000"/>
              </a:lnSpc>
              <a:spcBef>
                <a:spcPts val="768"/>
              </a:spcBef>
              <a:buClr>
                <a:srgbClr val="008000"/>
              </a:buClr>
              <a:buSzPts val="2800"/>
              <a:buFont typeface="Arial"/>
              <a:buChar char="•"/>
            </a:pPr>
            <a:r>
              <a:rPr lang="en-US" sz="3086">
                <a:solidFill>
                  <a:srgbClr val="008000"/>
                </a:solidFill>
                <a:latin typeface="Verdana"/>
                <a:ea typeface="Verdana"/>
                <a:cs typeface="Verdana"/>
                <a:sym typeface="Verdana"/>
              </a:rPr>
              <a:t>Serine Biosynthesis </a:t>
            </a:r>
            <a:endParaRPr sz="3086">
              <a:solidFill>
                <a:srgbClr val="000000"/>
              </a:solidFill>
              <a:latin typeface="Verdana"/>
              <a:ea typeface="Verdana"/>
              <a:cs typeface="Verdana"/>
              <a:sym typeface="Verdana"/>
            </a:endParaRPr>
          </a:p>
          <a:p>
            <a:pPr marL="1428581" lvl="2" indent="-170470">
              <a:lnSpc>
                <a:spcPct val="90000"/>
              </a:lnSpc>
              <a:spcBef>
                <a:spcPts val="768"/>
              </a:spcBef>
              <a:buClr>
                <a:srgbClr val="000000"/>
              </a:buClr>
              <a:buSzPts val="2100"/>
            </a:pPr>
            <a:endParaRPr sz="3086">
              <a:solidFill>
                <a:srgbClr val="000000"/>
              </a:solidFill>
              <a:latin typeface="Verdana"/>
              <a:ea typeface="Verdana"/>
              <a:cs typeface="Verdana"/>
              <a:sym typeface="Verdana"/>
            </a:endParaRPr>
          </a:p>
          <a:p>
            <a:pPr marL="377780" indent="-377780">
              <a:lnSpc>
                <a:spcPct val="90000"/>
              </a:lnSpc>
              <a:spcBef>
                <a:spcPts val="768"/>
              </a:spcBef>
              <a:buClr>
                <a:srgbClr val="0000FF"/>
              </a:buClr>
              <a:buSzPts val="2800"/>
              <a:buFont typeface="Arial"/>
              <a:buChar char="•"/>
            </a:pPr>
            <a:r>
              <a:rPr lang="en-US" sz="3086">
                <a:solidFill>
                  <a:srgbClr val="0000FF"/>
                </a:solidFill>
                <a:latin typeface="Verdana"/>
                <a:ea typeface="Verdana"/>
                <a:cs typeface="Verdana"/>
                <a:sym typeface="Verdana"/>
              </a:rPr>
              <a:t>Amino Acids and Derivatives</a:t>
            </a:r>
            <a:endParaRPr sz="3086">
              <a:solidFill>
                <a:srgbClr val="000000"/>
              </a:solidFill>
              <a:latin typeface="Verdana"/>
              <a:ea typeface="Verdana"/>
              <a:cs typeface="Verdana"/>
              <a:sym typeface="Verdana"/>
            </a:endParaRPr>
          </a:p>
          <a:p>
            <a:pPr marL="818656" lvl="1" indent="-314685">
              <a:lnSpc>
                <a:spcPct val="90000"/>
              </a:lnSpc>
              <a:spcBef>
                <a:spcPts val="768"/>
              </a:spcBef>
              <a:buClr>
                <a:srgbClr val="660066"/>
              </a:buClr>
              <a:buSzPts val="2400"/>
              <a:buFont typeface="Arial"/>
              <a:buChar char="–"/>
            </a:pPr>
            <a:r>
              <a:rPr lang="en-US" sz="2646">
                <a:solidFill>
                  <a:srgbClr val="660066"/>
                </a:solidFill>
                <a:latin typeface="Verdana"/>
                <a:ea typeface="Verdana"/>
                <a:cs typeface="Verdana"/>
                <a:sym typeface="Verdana"/>
              </a:rPr>
              <a:t>Lysine, threonine, methionine, and cysteine</a:t>
            </a:r>
            <a:endParaRPr sz="2646">
              <a:solidFill>
                <a:srgbClr val="000000"/>
              </a:solidFill>
              <a:latin typeface="Verdana"/>
              <a:ea typeface="Verdana"/>
              <a:cs typeface="Verdana"/>
              <a:sym typeface="Verdana"/>
            </a:endParaRPr>
          </a:p>
          <a:p>
            <a:pPr marL="1259929" lvl="2" indent="-251986">
              <a:lnSpc>
                <a:spcPct val="90000"/>
              </a:lnSpc>
              <a:spcBef>
                <a:spcPts val="768"/>
              </a:spcBef>
              <a:buClr>
                <a:srgbClr val="008000"/>
              </a:buClr>
              <a:buSzPts val="2800"/>
              <a:buFont typeface="Arial"/>
              <a:buChar char="•"/>
            </a:pPr>
            <a:r>
              <a:rPr lang="en-US" sz="3086">
                <a:solidFill>
                  <a:srgbClr val="008000"/>
                </a:solidFill>
                <a:latin typeface="Verdana"/>
                <a:ea typeface="Verdana"/>
                <a:cs typeface="Verdana"/>
                <a:sym typeface="Verdana"/>
              </a:rPr>
              <a:t>Methionine Biosynthesis</a:t>
            </a:r>
            <a:endParaRPr sz="3086">
              <a:solidFill>
                <a:srgbClr val="000000"/>
              </a:solidFill>
              <a:latin typeface="Verdana"/>
              <a:ea typeface="Verdana"/>
              <a:cs typeface="Verdana"/>
              <a:sym typeface="Verdana"/>
            </a:endParaRPr>
          </a:p>
          <a:p>
            <a:pPr marL="1428581" lvl="2" indent="-170470">
              <a:lnSpc>
                <a:spcPct val="90000"/>
              </a:lnSpc>
              <a:spcBef>
                <a:spcPts val="768"/>
              </a:spcBef>
              <a:buClr>
                <a:srgbClr val="000000"/>
              </a:buClr>
              <a:buSzPts val="2100"/>
            </a:pPr>
            <a:endParaRPr sz="3086">
              <a:solidFill>
                <a:srgbClr val="000000"/>
              </a:solidFill>
              <a:latin typeface="Verdana"/>
              <a:ea typeface="Verdana"/>
              <a:cs typeface="Verdana"/>
              <a:sym typeface="Verdana"/>
            </a:endParaRPr>
          </a:p>
          <a:p>
            <a:pPr marL="377780" indent="-377780">
              <a:lnSpc>
                <a:spcPct val="90000"/>
              </a:lnSpc>
              <a:spcBef>
                <a:spcPts val="768"/>
              </a:spcBef>
            </a:pPr>
            <a:r>
              <a:rPr lang="en-US" sz="3086">
                <a:solidFill>
                  <a:srgbClr val="FF0000"/>
                </a:solidFill>
                <a:latin typeface="Verdana"/>
                <a:ea typeface="Verdana"/>
                <a:cs typeface="Verdana"/>
                <a:sym typeface="Verdana"/>
              </a:rPr>
              <a:t>Make your own subsystems!</a:t>
            </a:r>
            <a:endParaRPr sz="3086">
              <a:solidFill>
                <a:srgbClr val="000000"/>
              </a:solidFill>
              <a:latin typeface="Verdana"/>
              <a:ea typeface="Verdana"/>
              <a:cs typeface="Verdana"/>
              <a:sym typeface="Verdana"/>
            </a:endParaRPr>
          </a:p>
        </p:txBody>
      </p:sp>
      <p:sp>
        <p:nvSpPr>
          <p:cNvPr id="239" name="Google Shape;239;p47"/>
          <p:cNvSpPr txBox="1"/>
          <p:nvPr/>
        </p:nvSpPr>
        <p:spPr>
          <a:xfrm>
            <a:off x="925" y="109129"/>
            <a:ext cx="10079170" cy="1259549"/>
          </a:xfrm>
          <a:prstGeom prst="rect">
            <a:avLst/>
          </a:prstGeom>
          <a:noFill/>
          <a:ln>
            <a:noFill/>
          </a:ln>
        </p:spPr>
        <p:txBody>
          <a:bodyPr spcFirstLastPara="1" wrap="square" lIns="99208" tIns="49604" rIns="99208" bIns="49604" anchor="ctr" anchorCtr="0">
            <a:noAutofit/>
          </a:bodyPr>
          <a:lstStyle/>
          <a:p>
            <a:pPr algn="ctr"/>
            <a:r>
              <a:rPr lang="en-US" sz="3527">
                <a:solidFill>
                  <a:srgbClr val="FF0000"/>
                </a:solidFill>
                <a:latin typeface="Arial"/>
                <a:ea typeface="Arial"/>
                <a:cs typeface="Arial"/>
                <a:sym typeface="Arial"/>
              </a:rPr>
              <a:t>Over 1,000 Subsystems</a:t>
            </a:r>
            <a:endParaRPr sz="3527">
              <a:solidFill>
                <a:srgbClr val="000000"/>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10A46-DF83-513A-6907-BF9B9EEB15D7}"/>
              </a:ext>
            </a:extLst>
          </p:cNvPr>
          <p:cNvSpPr>
            <a:spLocks noGrp="1"/>
          </p:cNvSpPr>
          <p:nvPr>
            <p:ph type="title"/>
          </p:nvPr>
        </p:nvSpPr>
        <p:spPr>
          <a:xfrm>
            <a:off x="117705" y="-41933"/>
            <a:ext cx="10080000" cy="921600"/>
          </a:xfrm>
        </p:spPr>
        <p:txBody>
          <a:bodyPr/>
          <a:lstStyle/>
          <a:p>
            <a:r>
              <a:rPr lang="en-AU" sz="2400" b="1"/>
              <a:t>The great plate count anomaly</a:t>
            </a:r>
          </a:p>
        </p:txBody>
      </p:sp>
      <p:pic>
        <p:nvPicPr>
          <p:cNvPr id="5" name="Picture 4">
            <a:extLst>
              <a:ext uri="{FF2B5EF4-FFF2-40B4-BE49-F238E27FC236}">
                <a16:creationId xmlns:a16="http://schemas.microsoft.com/office/drawing/2014/main" id="{1FF3EB1D-3832-3CB5-7C4E-04E65E2B33FE}"/>
              </a:ext>
            </a:extLst>
          </p:cNvPr>
          <p:cNvPicPr>
            <a:picLocks noChangeAspect="1"/>
          </p:cNvPicPr>
          <p:nvPr/>
        </p:nvPicPr>
        <p:blipFill>
          <a:blip r:embed="rId3"/>
          <a:stretch>
            <a:fillRect/>
          </a:stretch>
        </p:blipFill>
        <p:spPr>
          <a:xfrm>
            <a:off x="0" y="1782013"/>
            <a:ext cx="5032895" cy="3780000"/>
          </a:xfrm>
          <a:prstGeom prst="rect">
            <a:avLst/>
          </a:prstGeom>
        </p:spPr>
      </p:pic>
      <p:pic>
        <p:nvPicPr>
          <p:cNvPr id="7" name="Picture 6">
            <a:extLst>
              <a:ext uri="{FF2B5EF4-FFF2-40B4-BE49-F238E27FC236}">
                <a16:creationId xmlns:a16="http://schemas.microsoft.com/office/drawing/2014/main" id="{6A8F7EB8-B39D-5E7E-1484-CB0CA3284CA0}"/>
              </a:ext>
            </a:extLst>
          </p:cNvPr>
          <p:cNvPicPr>
            <a:picLocks noChangeAspect="1"/>
          </p:cNvPicPr>
          <p:nvPr/>
        </p:nvPicPr>
        <p:blipFill>
          <a:blip r:embed="rId4"/>
          <a:stretch>
            <a:fillRect/>
          </a:stretch>
        </p:blipFill>
        <p:spPr>
          <a:xfrm>
            <a:off x="4935349" y="1704792"/>
            <a:ext cx="4997644" cy="3780000"/>
          </a:xfrm>
          <a:prstGeom prst="rect">
            <a:avLst/>
          </a:prstGeom>
        </p:spPr>
      </p:pic>
      <p:sp>
        <p:nvSpPr>
          <p:cNvPr id="9" name="Google Shape;78;p15">
            <a:extLst>
              <a:ext uri="{FF2B5EF4-FFF2-40B4-BE49-F238E27FC236}">
                <a16:creationId xmlns:a16="http://schemas.microsoft.com/office/drawing/2014/main" id="{D418590F-2173-56C6-1445-A07F83965E06}"/>
              </a:ext>
            </a:extLst>
          </p:cNvPr>
          <p:cNvSpPr txBox="1"/>
          <p:nvPr/>
        </p:nvSpPr>
        <p:spPr>
          <a:xfrm>
            <a:off x="578355" y="6367885"/>
            <a:ext cx="91587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solidFill>
                  <a:srgbClr val="FF0000"/>
                </a:solidFill>
              </a:rPr>
              <a:t>Images from Staley and Konopka, Ann Rev. Micro. 1985. 39:321-346</a:t>
            </a:r>
            <a:endParaRPr sz="2200">
              <a:solidFill>
                <a:srgbClr val="FF0000"/>
              </a:solidFill>
            </a:endParaRPr>
          </a:p>
        </p:txBody>
      </p:sp>
    </p:spTree>
    <p:extLst>
      <p:ext uri="{BB962C8B-B14F-4D97-AF65-F5344CB8AC3E}">
        <p14:creationId xmlns:p14="http://schemas.microsoft.com/office/powerpoint/2010/main" val="3619246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521A9-FE8A-4C84-BE50-A06CC6D64319}"/>
              </a:ext>
            </a:extLst>
          </p:cNvPr>
          <p:cNvSpPr>
            <a:spLocks noGrp="1"/>
          </p:cNvSpPr>
          <p:nvPr>
            <p:ph type="ctrTitle"/>
          </p:nvPr>
        </p:nvSpPr>
        <p:spPr/>
        <p:txBody>
          <a:bodyPr/>
          <a:lstStyle/>
          <a:p>
            <a:r>
              <a:rPr lang="en-GB" sz="4950" b="1">
                <a:latin typeface="Arial"/>
                <a:cs typeface="Arial"/>
              </a:rPr>
              <a:t>Hands on Functional Profiling</a:t>
            </a:r>
            <a:endParaRPr lang="en-GB" sz="495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0516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35"/>
          <p:cNvSpPr/>
          <p:nvPr/>
        </p:nvSpPr>
        <p:spPr>
          <a:xfrm>
            <a:off x="170593" y="3937427"/>
            <a:ext cx="9743760" cy="2268000"/>
          </a:xfrm>
          <a:prstGeom prst="rect">
            <a:avLst/>
          </a:prstGeom>
          <a:noFill/>
          <a:ln>
            <a:noFill/>
          </a:ln>
        </p:spPr>
        <p:txBody>
          <a:bodyPr spcFirstLastPara="1" wrap="square" lIns="90000" tIns="46800" rIns="90000" bIns="46800" anchor="ctr" anchorCtr="0">
            <a:noAutofit/>
          </a:bodyPr>
          <a:lstStyle/>
          <a:p>
            <a:pPr marL="0" marR="0" lvl="0" indent="0" algn="ctr" rtl="0">
              <a:spcBef>
                <a:spcPts val="0"/>
              </a:spcBef>
              <a:spcAft>
                <a:spcPts val="0"/>
              </a:spcAft>
              <a:buNone/>
            </a:pPr>
            <a:r>
              <a:rPr lang="en-US" sz="4400" b="1" strike="noStrike" err="1">
                <a:solidFill>
                  <a:srgbClr val="FF0000"/>
                </a:solidFill>
                <a:latin typeface="Arial"/>
                <a:ea typeface="Arial"/>
                <a:cs typeface="Arial"/>
                <a:sym typeface="Arial"/>
              </a:rPr>
              <a:t>SU</a:t>
            </a:r>
            <a:r>
              <a:rPr lang="en-US" sz="4400" b="0" strike="noStrike" err="1">
                <a:solidFill>
                  <a:srgbClr val="000000"/>
                </a:solidFill>
                <a:latin typeface="Arial"/>
                <a:ea typeface="Arial"/>
                <a:cs typeface="Arial"/>
                <a:sym typeface="Arial"/>
              </a:rPr>
              <a:t>bsystems</a:t>
            </a:r>
            <a:r>
              <a:rPr lang="en-US" sz="4400" b="0" strike="noStrike">
                <a:solidFill>
                  <a:srgbClr val="000000"/>
                </a:solidFill>
                <a:latin typeface="Arial"/>
                <a:ea typeface="Arial"/>
                <a:cs typeface="Arial"/>
                <a:sym typeface="Arial"/>
              </a:rPr>
              <a:t> </a:t>
            </a:r>
            <a:r>
              <a:rPr lang="en-US" sz="4400" b="1" strike="noStrike">
                <a:solidFill>
                  <a:srgbClr val="FF0000"/>
                </a:solidFill>
                <a:latin typeface="Arial"/>
                <a:ea typeface="Arial"/>
                <a:cs typeface="Arial"/>
                <a:sym typeface="Arial"/>
              </a:rPr>
              <a:t>P</a:t>
            </a:r>
            <a:r>
              <a:rPr lang="en-US" sz="4400" b="0" strike="noStrike">
                <a:solidFill>
                  <a:srgbClr val="000000"/>
                </a:solidFill>
                <a:latin typeface="Arial"/>
                <a:ea typeface="Arial"/>
                <a:cs typeface="Arial"/>
                <a:sym typeface="Arial"/>
              </a:rPr>
              <a:t>rofile by </a:t>
            </a:r>
            <a:r>
              <a:rPr lang="en-US" sz="4400" b="0" strike="noStrike" err="1">
                <a:solidFill>
                  <a:srgbClr val="000000"/>
                </a:solidFill>
                <a:latin typeface="Arial"/>
                <a:ea typeface="Arial"/>
                <a:cs typeface="Arial"/>
                <a:sym typeface="Arial"/>
              </a:rPr>
              <a:t>databas</a:t>
            </a:r>
            <a:r>
              <a:rPr lang="en-US" sz="4400" b="1" strike="noStrike" err="1">
                <a:solidFill>
                  <a:srgbClr val="FF0000"/>
                </a:solidFill>
                <a:latin typeface="Arial"/>
                <a:ea typeface="Arial"/>
                <a:cs typeface="Arial"/>
                <a:sym typeface="Arial"/>
              </a:rPr>
              <a:t>E</a:t>
            </a:r>
            <a:r>
              <a:rPr lang="en-US" sz="4400" b="0" strike="noStrike">
                <a:solidFill>
                  <a:srgbClr val="000000"/>
                </a:solidFill>
                <a:latin typeface="Arial"/>
                <a:ea typeface="Arial"/>
                <a:cs typeface="Arial"/>
                <a:sym typeface="Arial"/>
              </a:rPr>
              <a:t> </a:t>
            </a:r>
            <a:r>
              <a:rPr lang="en-US" sz="4400" b="1" strike="noStrike">
                <a:solidFill>
                  <a:srgbClr val="FF0000"/>
                </a:solidFill>
                <a:latin typeface="Arial"/>
                <a:ea typeface="Arial"/>
                <a:cs typeface="Arial"/>
                <a:sym typeface="Arial"/>
              </a:rPr>
              <a:t>R</a:t>
            </a:r>
            <a:r>
              <a:rPr lang="en-US" sz="4400" b="0" strike="noStrike">
                <a:solidFill>
                  <a:srgbClr val="000000"/>
                </a:solidFill>
                <a:latin typeface="Arial"/>
                <a:ea typeface="Arial"/>
                <a:cs typeface="Arial"/>
                <a:sym typeface="Arial"/>
              </a:rPr>
              <a:t>eduction using </a:t>
            </a:r>
            <a:r>
              <a:rPr lang="en-US" sz="4400" b="1" strike="noStrike">
                <a:solidFill>
                  <a:srgbClr val="FF0000"/>
                </a:solidFill>
                <a:latin typeface="Arial"/>
                <a:ea typeface="Arial"/>
                <a:cs typeface="Arial"/>
                <a:sym typeface="Arial"/>
              </a:rPr>
              <a:t>FOCUS</a:t>
            </a:r>
            <a:endParaRPr sz="4400" b="0" strike="noStrike">
              <a:latin typeface="Arial"/>
              <a:ea typeface="Arial"/>
              <a:cs typeface="Arial"/>
              <a:sym typeface="Arial"/>
            </a:endParaRPr>
          </a:p>
        </p:txBody>
      </p:sp>
      <p:pic>
        <p:nvPicPr>
          <p:cNvPr id="1063" name="Google Shape;1063;p135"/>
          <p:cNvPicPr preferRelativeResize="0"/>
          <p:nvPr/>
        </p:nvPicPr>
        <p:blipFill rotWithShape="1">
          <a:blip r:embed="rId3">
            <a:alphaModFix/>
          </a:blip>
          <a:srcRect/>
          <a:stretch/>
        </p:blipFill>
        <p:spPr>
          <a:xfrm>
            <a:off x="2142392" y="1312084"/>
            <a:ext cx="5796000" cy="2403000"/>
          </a:xfrm>
          <a:prstGeom prst="rect">
            <a:avLst/>
          </a:prstGeom>
          <a:noFill/>
          <a:ln>
            <a:noFill/>
          </a:ln>
        </p:spPr>
      </p:pic>
      <p:sp>
        <p:nvSpPr>
          <p:cNvPr id="1064" name="Google Shape;1064;p135"/>
          <p:cNvSpPr/>
          <p:nvPr/>
        </p:nvSpPr>
        <p:spPr>
          <a:xfrm>
            <a:off x="6865983" y="5699923"/>
            <a:ext cx="3315600" cy="397080"/>
          </a:xfrm>
          <a:prstGeom prst="rect">
            <a:avLst/>
          </a:prstGeom>
          <a:noFill/>
          <a:ln>
            <a:noFill/>
          </a:ln>
        </p:spPr>
        <p:txBody>
          <a:bodyPr spcFirstLastPara="1" wrap="square" lIns="90000" tIns="46800" rIns="90000" bIns="46800" anchor="ctr" anchorCtr="0">
            <a:noAutofit/>
          </a:bodyPr>
          <a:lstStyle/>
          <a:p>
            <a:pPr marR="0" lvl="0" algn="l" rtl="0">
              <a:spcBef>
                <a:spcPts val="0"/>
              </a:spcBef>
              <a:spcAft>
                <a:spcPts val="0"/>
              </a:spcAft>
              <a:buClr>
                <a:srgbClr val="000000"/>
              </a:buClr>
              <a:buSzPts val="896"/>
            </a:pPr>
            <a:r>
              <a:rPr lang="en-US" sz="1950" b="0" strike="noStrike">
                <a:latin typeface="Arial"/>
                <a:ea typeface="Arial"/>
                <a:cs typeface="Arial"/>
                <a:sym typeface="Arial"/>
              </a:rPr>
              <a:t>(Silva </a:t>
            </a:r>
            <a:r>
              <a:rPr lang="en-US" sz="1950" b="0" i="1" strike="noStrike">
                <a:latin typeface="Arial"/>
                <a:ea typeface="Arial"/>
                <a:cs typeface="Arial"/>
                <a:sym typeface="Arial"/>
              </a:rPr>
              <a:t>et al.</a:t>
            </a:r>
            <a:r>
              <a:rPr lang="en-US" sz="1950" b="0" strike="noStrike">
                <a:latin typeface="Arial"/>
                <a:ea typeface="Arial"/>
                <a:cs typeface="Arial"/>
                <a:sym typeface="Arial"/>
              </a:rPr>
              <a:t>, </a:t>
            </a:r>
            <a:r>
              <a:rPr lang="en-US" sz="1950"/>
              <a:t>2016</a:t>
            </a:r>
            <a:r>
              <a:rPr lang="en-US" sz="1950" b="0" strike="noStrike">
                <a:latin typeface="Arial"/>
                <a:ea typeface="Arial"/>
                <a:cs typeface="Arial"/>
                <a:sym typeface="Arial"/>
              </a:rPr>
              <a:t>)</a:t>
            </a:r>
            <a:endParaRPr lang="en-US" sz="1950" b="0" strike="noStrike">
              <a:latin typeface="Arial"/>
              <a:ea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36DB-3ED8-B3D6-1112-114020814E48}"/>
              </a:ext>
            </a:extLst>
          </p:cNvPr>
          <p:cNvSpPr>
            <a:spLocks noGrp="1"/>
          </p:cNvSpPr>
          <p:nvPr>
            <p:ph type="title"/>
          </p:nvPr>
        </p:nvSpPr>
        <p:spPr/>
        <p:txBody>
          <a:bodyPr/>
          <a:lstStyle/>
          <a:p>
            <a:r>
              <a:rPr lang="en-US" sz="3600">
                <a:latin typeface="Arial"/>
                <a:cs typeface="Arial"/>
              </a:rPr>
              <a:t>SUPERFOCUS</a:t>
            </a:r>
            <a:endParaRPr lang="en-US"/>
          </a:p>
        </p:txBody>
      </p:sp>
      <p:sp>
        <p:nvSpPr>
          <p:cNvPr id="3" name="Content Placeholder 2">
            <a:extLst>
              <a:ext uri="{FF2B5EF4-FFF2-40B4-BE49-F238E27FC236}">
                <a16:creationId xmlns:a16="http://schemas.microsoft.com/office/drawing/2014/main" id="{750993D9-F65C-BAE4-E677-EFB5CDEBB881}"/>
              </a:ext>
            </a:extLst>
          </p:cNvPr>
          <p:cNvSpPr>
            <a:spLocks noGrp="1"/>
          </p:cNvSpPr>
          <p:nvPr>
            <p:ph idx="1"/>
          </p:nvPr>
        </p:nvSpPr>
        <p:spPr/>
        <p:txBody>
          <a:bodyPr vert="horz" lIns="91440" tIns="45720" rIns="91440" bIns="45720" rtlCol="0" anchor="t">
            <a:normAutofit/>
          </a:bodyPr>
          <a:lstStyle/>
          <a:p>
            <a:pPr marL="188595" indent="-188595"/>
            <a:r>
              <a:rPr lang="en-US" sz="2300">
                <a:latin typeface="Arial"/>
                <a:cs typeface="Arial"/>
              </a:rPr>
              <a:t>Generates hierarchical functional annotations </a:t>
            </a:r>
          </a:p>
          <a:p>
            <a:pPr marL="188595" indent="-188595"/>
            <a:r>
              <a:rPr lang="en-US" sz="2300">
                <a:latin typeface="Arial"/>
                <a:cs typeface="Arial"/>
              </a:rPr>
              <a:t>Uses the SEED Subsystems ontology </a:t>
            </a:r>
            <a:endParaRPr lang="en-US" sz="2300"/>
          </a:p>
        </p:txBody>
      </p:sp>
      <p:pic>
        <p:nvPicPr>
          <p:cNvPr id="4" name="Google Shape;83;p16">
            <a:extLst>
              <a:ext uri="{FF2B5EF4-FFF2-40B4-BE49-F238E27FC236}">
                <a16:creationId xmlns:a16="http://schemas.microsoft.com/office/drawing/2014/main" id="{8D75DD95-3758-FBB7-BAD2-6F1EF7117A01}"/>
              </a:ext>
            </a:extLst>
          </p:cNvPr>
          <p:cNvPicPr preferRelativeResize="0"/>
          <p:nvPr/>
        </p:nvPicPr>
        <p:blipFill rotWithShape="1">
          <a:blip r:embed="rId2">
            <a:alphaModFix/>
          </a:blip>
          <a:srcRect/>
          <a:stretch/>
        </p:blipFill>
        <p:spPr>
          <a:xfrm>
            <a:off x="4889646" y="3596052"/>
            <a:ext cx="4157640" cy="2771045"/>
          </a:xfrm>
          <a:prstGeom prst="rect">
            <a:avLst/>
          </a:prstGeom>
          <a:noFill/>
          <a:ln>
            <a:noFill/>
          </a:ln>
        </p:spPr>
      </p:pic>
      <p:sp>
        <p:nvSpPr>
          <p:cNvPr id="5" name="Rectangle 4">
            <a:extLst>
              <a:ext uri="{FF2B5EF4-FFF2-40B4-BE49-F238E27FC236}">
                <a16:creationId xmlns:a16="http://schemas.microsoft.com/office/drawing/2014/main" id="{AC453037-1BC9-A9F9-85F8-C884B10A5ACA}"/>
              </a:ext>
            </a:extLst>
          </p:cNvPr>
          <p:cNvSpPr/>
          <p:nvPr/>
        </p:nvSpPr>
        <p:spPr>
          <a:xfrm>
            <a:off x="7045734" y="4981574"/>
            <a:ext cx="2171700" cy="14595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88054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pic>
        <p:nvPicPr>
          <p:cNvPr id="1130" name="Google Shape;1130;p144"/>
          <p:cNvPicPr preferRelativeResize="0"/>
          <p:nvPr/>
        </p:nvPicPr>
        <p:blipFill rotWithShape="1">
          <a:blip r:embed="rId3">
            <a:alphaModFix/>
          </a:blip>
          <a:srcRect/>
          <a:stretch/>
        </p:blipFill>
        <p:spPr>
          <a:xfrm>
            <a:off x="252000" y="927698"/>
            <a:ext cx="9576000" cy="5099400"/>
          </a:xfrm>
          <a:prstGeom prst="rect">
            <a:avLst/>
          </a:prstGeom>
          <a:noFill/>
          <a:ln>
            <a:noFill/>
          </a:ln>
        </p:spPr>
      </p:pic>
      <p:sp>
        <p:nvSpPr>
          <p:cNvPr id="2" name="TextBox 1">
            <a:extLst>
              <a:ext uri="{FF2B5EF4-FFF2-40B4-BE49-F238E27FC236}">
                <a16:creationId xmlns:a16="http://schemas.microsoft.com/office/drawing/2014/main" id="{10E18137-2B13-CB9B-F0C0-5D5F8980DBB8}"/>
              </a:ext>
            </a:extLst>
          </p:cNvPr>
          <p:cNvSpPr txBox="1"/>
          <p:nvPr/>
        </p:nvSpPr>
        <p:spPr>
          <a:xfrm>
            <a:off x="3943594" y="349548"/>
            <a:ext cx="1621937" cy="369332"/>
          </a:xfrm>
          <a:prstGeom prst="rect">
            <a:avLst/>
          </a:prstGeom>
          <a:noFill/>
        </p:spPr>
        <p:txBody>
          <a:bodyPr wrap="square" rtlCol="0">
            <a:spAutoFit/>
          </a:bodyPr>
          <a:lstStyle/>
          <a:p>
            <a:r>
              <a:rPr lang="en-AU"/>
              <a:t>K-</a:t>
            </a:r>
            <a:r>
              <a:rPr lang="en-AU" err="1"/>
              <a:t>mer</a:t>
            </a:r>
            <a:r>
              <a:rPr lang="en-AU"/>
              <a:t> profiling</a:t>
            </a:r>
          </a:p>
        </p:txBody>
      </p:sp>
      <p:sp>
        <p:nvSpPr>
          <p:cNvPr id="3" name="TextBox 2">
            <a:extLst>
              <a:ext uri="{FF2B5EF4-FFF2-40B4-BE49-F238E27FC236}">
                <a16:creationId xmlns:a16="http://schemas.microsoft.com/office/drawing/2014/main" id="{3727C3DB-8B42-56C3-3A83-EA883E2591B8}"/>
              </a:ext>
            </a:extLst>
          </p:cNvPr>
          <p:cNvSpPr txBox="1"/>
          <p:nvPr/>
        </p:nvSpPr>
        <p:spPr>
          <a:xfrm>
            <a:off x="6348046" y="4285504"/>
            <a:ext cx="3042139" cy="369332"/>
          </a:xfrm>
          <a:prstGeom prst="rect">
            <a:avLst/>
          </a:prstGeom>
          <a:noFill/>
        </p:spPr>
        <p:txBody>
          <a:bodyPr wrap="square" rtlCol="0">
            <a:spAutoFit/>
          </a:bodyPr>
          <a:lstStyle/>
          <a:p>
            <a:r>
              <a:rPr lang="en-AU"/>
              <a:t>Enhance local alignment tools</a:t>
            </a:r>
          </a:p>
        </p:txBody>
      </p:sp>
      <p:cxnSp>
        <p:nvCxnSpPr>
          <p:cNvPr id="5" name="Straight Arrow Connector 4">
            <a:extLst>
              <a:ext uri="{FF2B5EF4-FFF2-40B4-BE49-F238E27FC236}">
                <a16:creationId xmlns:a16="http://schemas.microsoft.com/office/drawing/2014/main" id="{7D5912E2-7766-9286-7AF8-D6811B7863EE}"/>
              </a:ext>
            </a:extLst>
          </p:cNvPr>
          <p:cNvCxnSpPr/>
          <p:nvPr/>
        </p:nvCxnSpPr>
        <p:spPr>
          <a:xfrm>
            <a:off x="4475285" y="808892"/>
            <a:ext cx="369277" cy="4220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0E785B6-353A-3C11-D083-AC56B6BE8167}"/>
              </a:ext>
            </a:extLst>
          </p:cNvPr>
          <p:cNvCxnSpPr>
            <a:cxnSpLocks/>
          </p:cNvCxnSpPr>
          <p:nvPr/>
        </p:nvCxnSpPr>
        <p:spPr>
          <a:xfrm flipH="1" flipV="1">
            <a:off x="6163408" y="3600616"/>
            <a:ext cx="553915" cy="566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pic>
        <p:nvPicPr>
          <p:cNvPr id="1082" name="Google Shape;1082;p138"/>
          <p:cNvPicPr preferRelativeResize="0"/>
          <p:nvPr/>
        </p:nvPicPr>
        <p:blipFill rotWithShape="1">
          <a:blip r:embed="rId3">
            <a:alphaModFix/>
          </a:blip>
          <a:srcRect/>
          <a:stretch/>
        </p:blipFill>
        <p:spPr>
          <a:xfrm rot="642600">
            <a:off x="4787640" y="2939400"/>
            <a:ext cx="4872240" cy="1645200"/>
          </a:xfrm>
          <a:prstGeom prst="rect">
            <a:avLst/>
          </a:prstGeom>
          <a:noFill/>
          <a:ln>
            <a:noFill/>
          </a:ln>
        </p:spPr>
      </p:pic>
      <p:pic>
        <p:nvPicPr>
          <p:cNvPr id="1083" name="Google Shape;1083;p138"/>
          <p:cNvPicPr preferRelativeResize="0"/>
          <p:nvPr/>
        </p:nvPicPr>
        <p:blipFill rotWithShape="1">
          <a:blip r:embed="rId4">
            <a:alphaModFix/>
          </a:blip>
          <a:srcRect/>
          <a:stretch/>
        </p:blipFill>
        <p:spPr>
          <a:xfrm rot="-1002000">
            <a:off x="167400" y="1259640"/>
            <a:ext cx="8736480" cy="1055160"/>
          </a:xfrm>
          <a:prstGeom prst="rect">
            <a:avLst/>
          </a:prstGeom>
          <a:noFill/>
          <a:ln>
            <a:noFill/>
          </a:ln>
        </p:spPr>
      </p:pic>
      <p:pic>
        <p:nvPicPr>
          <p:cNvPr id="1084" name="Google Shape;1084;p138"/>
          <p:cNvPicPr preferRelativeResize="0"/>
          <p:nvPr/>
        </p:nvPicPr>
        <p:blipFill rotWithShape="1">
          <a:blip r:embed="rId5">
            <a:alphaModFix/>
          </a:blip>
          <a:srcRect/>
          <a:stretch/>
        </p:blipFill>
        <p:spPr>
          <a:xfrm rot="-450600">
            <a:off x="671760" y="5207760"/>
            <a:ext cx="4920840" cy="720720"/>
          </a:xfrm>
          <a:prstGeom prst="rect">
            <a:avLst/>
          </a:prstGeom>
          <a:noFill/>
          <a:ln>
            <a:noFill/>
          </a:ln>
        </p:spPr>
      </p:pic>
      <p:sp>
        <p:nvSpPr>
          <p:cNvPr id="1085" name="Google Shape;1085;p138"/>
          <p:cNvSpPr/>
          <p:nvPr/>
        </p:nvSpPr>
        <p:spPr>
          <a:xfrm>
            <a:off x="2855880" y="5711760"/>
            <a:ext cx="1091880" cy="504000"/>
          </a:xfrm>
          <a:prstGeom prst="rect">
            <a:avLst/>
          </a:prstGeom>
          <a:noFill/>
          <a:ln>
            <a:noFill/>
          </a:ln>
        </p:spPr>
        <p:txBody>
          <a:bodyPr spcFirstLastPara="1" wrap="square" lIns="90000" tIns="46800" rIns="90000" bIns="46800" anchor="t" anchorCtr="0">
            <a:noAutofit/>
          </a:bodyPr>
          <a:lstStyle/>
          <a:p>
            <a:pPr marL="342720" marR="0" lvl="0" indent="-342720" algn="l" rtl="0">
              <a:lnSpc>
                <a:spcPct val="90000"/>
              </a:lnSpc>
              <a:spcBef>
                <a:spcPts val="0"/>
              </a:spcBef>
              <a:spcAft>
                <a:spcPts val="0"/>
              </a:spcAft>
              <a:buNone/>
            </a:pPr>
            <a:r>
              <a:rPr lang="en-US" sz="2400" b="1" strike="noStrike">
                <a:solidFill>
                  <a:srgbClr val="FF0000"/>
                </a:solidFill>
                <a:latin typeface="Arial"/>
                <a:ea typeface="Arial"/>
                <a:cs typeface="Arial"/>
                <a:sym typeface="Arial"/>
              </a:rPr>
              <a:t>50X</a:t>
            </a:r>
            <a:endParaRPr sz="2400" b="0" strike="noStrike">
              <a:latin typeface="Arial"/>
              <a:ea typeface="Arial"/>
              <a:cs typeface="Arial"/>
              <a:sym typeface="Arial"/>
            </a:endParaRPr>
          </a:p>
        </p:txBody>
      </p:sp>
      <p:sp>
        <p:nvSpPr>
          <p:cNvPr id="1086" name="Google Shape;1086;p138"/>
          <p:cNvSpPr/>
          <p:nvPr/>
        </p:nvSpPr>
        <p:spPr>
          <a:xfrm>
            <a:off x="6552000" y="1008000"/>
            <a:ext cx="1092240" cy="504000"/>
          </a:xfrm>
          <a:prstGeom prst="rect">
            <a:avLst/>
          </a:prstGeom>
          <a:noFill/>
          <a:ln>
            <a:noFill/>
          </a:ln>
        </p:spPr>
        <p:txBody>
          <a:bodyPr spcFirstLastPara="1" wrap="square" lIns="90000" tIns="46800" rIns="90000" bIns="46800" anchor="t" anchorCtr="0">
            <a:noAutofit/>
          </a:bodyPr>
          <a:lstStyle/>
          <a:p>
            <a:pPr marL="342720" marR="0" lvl="0" indent="-342720" algn="l" rtl="0">
              <a:lnSpc>
                <a:spcPct val="90000"/>
              </a:lnSpc>
              <a:spcBef>
                <a:spcPts val="0"/>
              </a:spcBef>
              <a:spcAft>
                <a:spcPts val="0"/>
              </a:spcAft>
              <a:buNone/>
            </a:pPr>
            <a:r>
              <a:rPr lang="en-US" sz="2400" b="1" strike="noStrike">
                <a:solidFill>
                  <a:srgbClr val="FF0000"/>
                </a:solidFill>
                <a:latin typeface="Arial"/>
                <a:ea typeface="Arial"/>
                <a:cs typeface="Arial"/>
                <a:sym typeface="Arial"/>
              </a:rPr>
              <a:t>100X</a:t>
            </a:r>
            <a:endParaRPr sz="2400" b="0" strike="noStrike">
              <a:latin typeface="Arial"/>
              <a:ea typeface="Arial"/>
              <a:cs typeface="Arial"/>
              <a:sym typeface="Arial"/>
            </a:endParaRPr>
          </a:p>
        </p:txBody>
      </p:sp>
      <p:sp>
        <p:nvSpPr>
          <p:cNvPr id="1087" name="Google Shape;1087;p138"/>
          <p:cNvSpPr/>
          <p:nvPr/>
        </p:nvSpPr>
        <p:spPr>
          <a:xfrm>
            <a:off x="8231760" y="5123880"/>
            <a:ext cx="1680120" cy="504000"/>
          </a:xfrm>
          <a:prstGeom prst="rect">
            <a:avLst/>
          </a:prstGeom>
          <a:noFill/>
          <a:ln>
            <a:noFill/>
          </a:ln>
        </p:spPr>
        <p:txBody>
          <a:bodyPr spcFirstLastPara="1" wrap="square" lIns="90000" tIns="46800" rIns="90000" bIns="46800" anchor="t" anchorCtr="0">
            <a:noAutofit/>
          </a:bodyPr>
          <a:lstStyle/>
          <a:p>
            <a:pPr marL="342720" marR="0" lvl="0" indent="-342720" algn="l" rtl="0">
              <a:lnSpc>
                <a:spcPct val="90000"/>
              </a:lnSpc>
              <a:spcBef>
                <a:spcPts val="0"/>
              </a:spcBef>
              <a:spcAft>
                <a:spcPts val="0"/>
              </a:spcAft>
              <a:buNone/>
            </a:pPr>
            <a:r>
              <a:rPr lang="en-US" sz="2400" b="1" strike="noStrike">
                <a:solidFill>
                  <a:srgbClr val="FF0000"/>
                </a:solidFill>
                <a:latin typeface="Arial"/>
                <a:ea typeface="Arial"/>
                <a:cs typeface="Arial"/>
                <a:sym typeface="Arial"/>
              </a:rPr>
              <a:t>20,000X</a:t>
            </a:r>
            <a:endParaRPr sz="2400" b="0" strike="noStrike">
              <a:latin typeface="Arial"/>
              <a:ea typeface="Arial"/>
              <a:cs typeface="Arial"/>
              <a:sym typeface="Arial"/>
            </a:endParaRPr>
          </a:p>
        </p:txBody>
      </p:sp>
      <p:sp>
        <p:nvSpPr>
          <p:cNvPr id="1088" name="Google Shape;1088;p138"/>
          <p:cNvSpPr/>
          <p:nvPr/>
        </p:nvSpPr>
        <p:spPr>
          <a:xfrm rot="-465600">
            <a:off x="3359520" y="5207400"/>
            <a:ext cx="3275640" cy="672120"/>
          </a:xfrm>
          <a:prstGeom prst="rect">
            <a:avLst/>
          </a:prstGeom>
          <a:noFill/>
          <a:ln>
            <a:noFill/>
          </a:ln>
        </p:spPr>
        <p:txBody>
          <a:bodyPr spcFirstLastPara="1" wrap="square" lIns="90000" tIns="46800" rIns="90000" bIns="46800" anchor="t" anchorCtr="0">
            <a:noAutofit/>
          </a:bodyPr>
          <a:lstStyle/>
          <a:p>
            <a:pPr marL="342720" marR="0" lvl="0" indent="-342720" algn="l" rtl="0">
              <a:lnSpc>
                <a:spcPct val="90000"/>
              </a:lnSpc>
              <a:spcBef>
                <a:spcPts val="0"/>
              </a:spcBef>
              <a:spcAft>
                <a:spcPts val="0"/>
              </a:spcAft>
              <a:buNone/>
            </a:pPr>
            <a:r>
              <a:rPr lang="en-US" sz="1800" b="0" strike="noStrike">
                <a:latin typeface="Arial"/>
                <a:ea typeface="Arial"/>
                <a:cs typeface="Arial"/>
                <a:sym typeface="Arial"/>
              </a:rPr>
              <a:t>(Kent et al., 2002</a:t>
            </a:r>
            <a:r>
              <a:rPr lang="en-US" sz="1500" b="0" strike="noStrike">
                <a:latin typeface="Arial"/>
                <a:ea typeface="Arial"/>
                <a:cs typeface="Arial"/>
                <a:sym typeface="Arial"/>
              </a:rPr>
              <a:t>)</a:t>
            </a:r>
            <a:endParaRPr sz="1500" b="0" strike="noStrike">
              <a:latin typeface="Arial"/>
              <a:ea typeface="Arial"/>
              <a:cs typeface="Arial"/>
              <a:sym typeface="Arial"/>
            </a:endParaRPr>
          </a:p>
        </p:txBody>
      </p:sp>
      <p:sp>
        <p:nvSpPr>
          <p:cNvPr id="1089" name="Google Shape;1089;p138"/>
          <p:cNvSpPr/>
          <p:nvPr/>
        </p:nvSpPr>
        <p:spPr>
          <a:xfrm>
            <a:off x="6467760" y="4535640"/>
            <a:ext cx="3276000" cy="671760"/>
          </a:xfrm>
          <a:prstGeom prst="rect">
            <a:avLst/>
          </a:prstGeom>
          <a:noFill/>
          <a:ln>
            <a:noFill/>
          </a:ln>
        </p:spPr>
        <p:txBody>
          <a:bodyPr spcFirstLastPara="1" wrap="square" lIns="90000" tIns="46800" rIns="90000" bIns="46800" anchor="t" anchorCtr="0">
            <a:noAutofit/>
          </a:bodyPr>
          <a:lstStyle/>
          <a:p>
            <a:pPr marL="342720" marR="0" lvl="0" indent="-342720" algn="l" rtl="0">
              <a:lnSpc>
                <a:spcPct val="90000"/>
              </a:lnSpc>
              <a:spcBef>
                <a:spcPts val="0"/>
              </a:spcBef>
              <a:spcAft>
                <a:spcPts val="0"/>
              </a:spcAft>
              <a:buNone/>
            </a:pPr>
            <a:r>
              <a:rPr lang="en-US" sz="1800" b="0" strike="noStrike">
                <a:latin typeface="Arial"/>
                <a:ea typeface="Arial"/>
                <a:cs typeface="Arial"/>
                <a:sym typeface="Arial"/>
              </a:rPr>
              <a:t>(Buchfink et al., 2015)</a:t>
            </a:r>
            <a:endParaRPr sz="1800" b="0" strike="noStrike">
              <a:latin typeface="Arial"/>
              <a:ea typeface="Arial"/>
              <a:cs typeface="Arial"/>
              <a:sym typeface="Arial"/>
            </a:endParaRPr>
          </a:p>
        </p:txBody>
      </p:sp>
      <p:sp>
        <p:nvSpPr>
          <p:cNvPr id="1090" name="Google Shape;1090;p138"/>
          <p:cNvSpPr/>
          <p:nvPr/>
        </p:nvSpPr>
        <p:spPr>
          <a:xfrm rot="-1270800">
            <a:off x="2183400" y="755640"/>
            <a:ext cx="3276000" cy="672120"/>
          </a:xfrm>
          <a:prstGeom prst="rect">
            <a:avLst/>
          </a:prstGeom>
          <a:noFill/>
          <a:ln>
            <a:noFill/>
          </a:ln>
        </p:spPr>
        <p:txBody>
          <a:bodyPr spcFirstLastPara="1" wrap="square" lIns="90000" tIns="46800" rIns="90000" bIns="46800" anchor="t" anchorCtr="0">
            <a:noAutofit/>
          </a:bodyPr>
          <a:lstStyle/>
          <a:p>
            <a:pPr marL="342720" marR="0" lvl="0" indent="-342720" algn="l" rtl="0">
              <a:lnSpc>
                <a:spcPct val="90000"/>
              </a:lnSpc>
              <a:spcBef>
                <a:spcPts val="0"/>
              </a:spcBef>
              <a:spcAft>
                <a:spcPts val="0"/>
              </a:spcAft>
              <a:buNone/>
            </a:pPr>
            <a:r>
              <a:rPr lang="en-US" sz="1800" b="0" strike="noStrike">
                <a:latin typeface="Arial"/>
                <a:ea typeface="Arial"/>
                <a:cs typeface="Arial"/>
                <a:sym typeface="Arial"/>
              </a:rPr>
              <a:t>(Zhao et al., 2012)</a:t>
            </a:r>
            <a:endParaRPr sz="1800" b="0" strike="noStrike">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1083"/>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090"/>
                                        </p:tgtEl>
                                        <p:attrNameLst>
                                          <p:attrName>style.visibility</p:attrName>
                                        </p:attrNameLst>
                                      </p:cBhvr>
                                      <p:to>
                                        <p:strVal val="visible"/>
                                      </p:to>
                                    </p:set>
                                  </p:childTnLst>
                                </p:cTn>
                              </p:par>
                            </p:childTnLst>
                          </p:cTn>
                        </p:par>
                        <p:par>
                          <p:cTn id="9" fill="hold">
                            <p:stCondLst>
                              <p:cond delay="1"/>
                            </p:stCondLst>
                            <p:childTnLst>
                              <p:par>
                                <p:cTn id="10" presetID="1" presetClass="entr" presetSubtype="0" fill="hold" nodeType="afterEffect">
                                  <p:stCondLst>
                                    <p:cond delay="500"/>
                                  </p:stCondLst>
                                  <p:childTnLst>
                                    <p:set>
                                      <p:cBhvr>
                                        <p:cTn id="11" dur="1" fill="hold">
                                          <p:stCondLst>
                                            <p:cond delay="0"/>
                                          </p:stCondLst>
                                        </p:cTn>
                                        <p:tgtEl>
                                          <p:spTgt spid="1082"/>
                                        </p:tgtEl>
                                        <p:attrNameLst>
                                          <p:attrName>style.visibility</p:attrName>
                                        </p:attrNameLst>
                                      </p:cBhvr>
                                      <p:to>
                                        <p:strVal val="visible"/>
                                      </p:to>
                                    </p:set>
                                  </p:childTnLst>
                                </p:cTn>
                              </p:par>
                              <p:par>
                                <p:cTn id="12" presetID="1" presetClass="entr" presetSubtype="0" fill="hold" nodeType="withEffect">
                                  <p:stCondLst>
                                    <p:cond delay="500"/>
                                  </p:stCondLst>
                                  <p:childTnLst>
                                    <p:set>
                                      <p:cBhvr>
                                        <p:cTn id="13" dur="1" fill="hold">
                                          <p:stCondLst>
                                            <p:cond delay="0"/>
                                          </p:stCondLst>
                                        </p:cTn>
                                        <p:tgtEl>
                                          <p:spTgt spid="1089"/>
                                        </p:tgtEl>
                                        <p:attrNameLst>
                                          <p:attrName>style.visibility</p:attrName>
                                        </p:attrNameLst>
                                      </p:cBhvr>
                                      <p:to>
                                        <p:strVal val="visible"/>
                                      </p:to>
                                    </p:set>
                                  </p:childTnLst>
                                </p:cTn>
                              </p:par>
                            </p:childTnLst>
                          </p:cTn>
                        </p:par>
                        <p:par>
                          <p:cTn id="14" fill="hold">
                            <p:stCondLst>
                              <p:cond delay="2"/>
                            </p:stCondLst>
                            <p:childTnLst>
                              <p:par>
                                <p:cTn id="15" presetID="1" presetClass="entr" presetSubtype="0" fill="hold" nodeType="afterEffect">
                                  <p:stCondLst>
                                    <p:cond delay="500"/>
                                  </p:stCondLst>
                                  <p:childTnLst>
                                    <p:set>
                                      <p:cBhvr>
                                        <p:cTn id="16" dur="1" fill="hold">
                                          <p:stCondLst>
                                            <p:cond delay="0"/>
                                          </p:stCondLst>
                                        </p:cTn>
                                        <p:tgtEl>
                                          <p:spTgt spid="1084"/>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10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3837F-66DC-72E9-60BB-EEE509D6A4AB}"/>
              </a:ext>
            </a:extLst>
          </p:cNvPr>
          <p:cNvSpPr>
            <a:spLocks noGrp="1"/>
          </p:cNvSpPr>
          <p:nvPr>
            <p:ph type="title"/>
          </p:nvPr>
        </p:nvSpPr>
        <p:spPr/>
        <p:txBody>
          <a:bodyPr/>
          <a:lstStyle/>
          <a:p>
            <a:r>
              <a:rPr lang="en-US" sz="3600">
                <a:latin typeface="Arial"/>
                <a:cs typeface="Arial"/>
              </a:rPr>
              <a:t>SUPERFOCUS </a:t>
            </a:r>
            <a:endParaRPr lang="en-US"/>
          </a:p>
        </p:txBody>
      </p:sp>
      <p:sp>
        <p:nvSpPr>
          <p:cNvPr id="3" name="Content Placeholder 2">
            <a:extLst>
              <a:ext uri="{FF2B5EF4-FFF2-40B4-BE49-F238E27FC236}">
                <a16:creationId xmlns:a16="http://schemas.microsoft.com/office/drawing/2014/main" id="{0550286C-2214-E638-FC9D-FA3CBA16CAE7}"/>
              </a:ext>
            </a:extLst>
          </p:cNvPr>
          <p:cNvSpPr>
            <a:spLocks noGrp="1"/>
          </p:cNvSpPr>
          <p:nvPr>
            <p:ph idx="1"/>
          </p:nvPr>
        </p:nvSpPr>
        <p:spPr/>
        <p:txBody>
          <a:bodyPr vert="horz" lIns="91440" tIns="45720" rIns="91440" bIns="45720" rtlCol="0" anchor="t">
            <a:normAutofit/>
          </a:bodyPr>
          <a:lstStyle/>
          <a:p>
            <a:pPr marL="188595" indent="-188595"/>
            <a:r>
              <a:rPr lang="en-US" sz="2300">
                <a:latin typeface="Arial"/>
                <a:cs typeface="Arial"/>
              </a:rPr>
              <a:t>Very similar to running FOCUS </a:t>
            </a:r>
            <a:endParaRPr lang="en-US"/>
          </a:p>
          <a:p>
            <a:pPr marL="188595" indent="-188595"/>
            <a:r>
              <a:rPr lang="en-US" sz="2300">
                <a:latin typeface="Arial"/>
                <a:cs typeface="Arial"/>
              </a:rPr>
              <a:t>Run the command </a:t>
            </a:r>
            <a:endParaRPr lang="en-US" sz="2300"/>
          </a:p>
          <a:p>
            <a:pPr marL="0" indent="0">
              <a:buNone/>
            </a:pPr>
            <a:endParaRPr lang="en-US" sz="2300">
              <a:latin typeface="Arial"/>
              <a:cs typeface="Arial"/>
            </a:endParaRPr>
          </a:p>
          <a:p>
            <a:pPr marL="0" indent="0">
              <a:buNone/>
            </a:pPr>
            <a:r>
              <a:rPr lang="en-US" sz="2300" err="1">
                <a:latin typeface="Consolas"/>
                <a:cs typeface="Arial"/>
              </a:rPr>
              <a:t>superfocus</a:t>
            </a:r>
            <a:r>
              <a:rPr lang="en-US" sz="2300">
                <a:latin typeface="Consolas"/>
                <a:cs typeface="Arial"/>
              </a:rPr>
              <a:t> -q good_out_R1/ -</a:t>
            </a:r>
            <a:r>
              <a:rPr lang="en-US" sz="2300" err="1">
                <a:latin typeface="Consolas"/>
                <a:cs typeface="Arial"/>
              </a:rPr>
              <a:t>dir</a:t>
            </a:r>
            <a:r>
              <a:rPr lang="en-US" sz="2300">
                <a:latin typeface="Consolas"/>
                <a:cs typeface="Arial"/>
              </a:rPr>
              <a:t> </a:t>
            </a:r>
            <a:r>
              <a:rPr lang="en-US" sz="2300" err="1">
                <a:latin typeface="Consolas"/>
                <a:cs typeface="Arial"/>
              </a:rPr>
              <a:t>superfocus_out</a:t>
            </a:r>
            <a:r>
              <a:rPr lang="en-US" sz="2300">
                <a:latin typeface="Consolas"/>
                <a:cs typeface="Arial"/>
              </a:rPr>
              <a:t> -a diamond</a:t>
            </a:r>
            <a:endParaRPr lang="en-US">
              <a:cs typeface="Arial"/>
            </a:endParaRPr>
          </a:p>
          <a:p>
            <a:pPr marL="0" indent="0">
              <a:buNone/>
            </a:pPr>
            <a:endParaRPr lang="en-US" sz="2300">
              <a:latin typeface="Consolas"/>
            </a:endParaRPr>
          </a:p>
          <a:p>
            <a:pPr marL="0" indent="0">
              <a:buNone/>
            </a:pPr>
            <a:endParaRPr lang="en-US" sz="2300">
              <a:latin typeface="Consolas"/>
            </a:endParaRPr>
          </a:p>
          <a:p>
            <a:pPr marL="0" indent="0">
              <a:buNone/>
            </a:pPr>
            <a:endParaRPr lang="en-US" sz="2300"/>
          </a:p>
          <a:p>
            <a:pPr marL="0" indent="0">
              <a:buNone/>
            </a:pPr>
            <a:endParaRPr lang="en-US" sz="2300"/>
          </a:p>
          <a:p>
            <a:pPr marL="0" indent="0">
              <a:buNone/>
            </a:pPr>
            <a:endParaRPr lang="en-US" sz="2300"/>
          </a:p>
          <a:p>
            <a:pPr marL="0" indent="0">
              <a:buNone/>
            </a:pPr>
            <a:endParaRPr lang="en-US" sz="2300"/>
          </a:p>
          <a:p>
            <a:pPr marL="0" indent="0">
              <a:buNone/>
            </a:pPr>
            <a:r>
              <a:rPr lang="en-US" sz="2300"/>
              <a:t>(You can find this code on the workshop </a:t>
            </a:r>
            <a:r>
              <a:rPr lang="en-US" sz="2300" err="1"/>
              <a:t>Github</a:t>
            </a:r>
            <a:r>
              <a:rPr lang="en-US" sz="2300"/>
              <a:t>!) </a:t>
            </a:r>
            <a:endParaRPr lang="en-US"/>
          </a:p>
        </p:txBody>
      </p:sp>
    </p:spTree>
    <p:extLst>
      <p:ext uri="{BB962C8B-B14F-4D97-AF65-F5344CB8AC3E}">
        <p14:creationId xmlns:p14="http://schemas.microsoft.com/office/powerpoint/2010/main" val="37042824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5EF42-445F-C967-8D35-79AA43453215}"/>
              </a:ext>
            </a:extLst>
          </p:cNvPr>
          <p:cNvSpPr>
            <a:spLocks noGrp="1"/>
          </p:cNvSpPr>
          <p:nvPr>
            <p:ph type="title"/>
          </p:nvPr>
        </p:nvSpPr>
        <p:spPr/>
        <p:txBody>
          <a:bodyPr/>
          <a:lstStyle/>
          <a:p>
            <a:r>
              <a:rPr lang="en-US" sz="3600">
                <a:latin typeface="Arial"/>
                <a:cs typeface="Arial"/>
              </a:rPr>
              <a:t>SUPERFOCUS Output </a:t>
            </a:r>
            <a:endParaRPr lang="en-US"/>
          </a:p>
        </p:txBody>
      </p:sp>
      <p:sp>
        <p:nvSpPr>
          <p:cNvPr id="3" name="Content Placeholder 2">
            <a:extLst>
              <a:ext uri="{FF2B5EF4-FFF2-40B4-BE49-F238E27FC236}">
                <a16:creationId xmlns:a16="http://schemas.microsoft.com/office/drawing/2014/main" id="{8302CCCF-C239-3066-22B8-4EDED2A877AB}"/>
              </a:ext>
            </a:extLst>
          </p:cNvPr>
          <p:cNvSpPr>
            <a:spLocks noGrp="1"/>
          </p:cNvSpPr>
          <p:nvPr>
            <p:ph idx="1"/>
          </p:nvPr>
        </p:nvSpPr>
        <p:spPr>
          <a:xfrm>
            <a:off x="693043" y="1751787"/>
            <a:ext cx="8694539" cy="4994285"/>
          </a:xfrm>
        </p:spPr>
        <p:txBody>
          <a:bodyPr vert="horz" lIns="91440" tIns="45720" rIns="91440" bIns="45720" rtlCol="0" anchor="t">
            <a:normAutofit/>
          </a:bodyPr>
          <a:lstStyle/>
          <a:p>
            <a:pPr marL="188595" indent="-188595"/>
            <a:r>
              <a:rPr lang="en-US" sz="2300">
                <a:latin typeface="Arial"/>
                <a:cs typeface="Arial"/>
              </a:rPr>
              <a:t>SUPERFOCUS generates output for each functional level</a:t>
            </a:r>
          </a:p>
          <a:p>
            <a:pPr marL="188595" indent="-188595"/>
            <a:endParaRPr lang="en-US" sz="2300"/>
          </a:p>
          <a:p>
            <a:pPr marL="0" indent="0">
              <a:buNone/>
            </a:pPr>
            <a:r>
              <a:rPr lang="en-US" sz="2300">
                <a:latin typeface="Consolas"/>
                <a:cs typeface="Arial"/>
              </a:rPr>
              <a:t>cd </a:t>
            </a:r>
            <a:r>
              <a:rPr lang="en-US" sz="2300" err="1">
                <a:latin typeface="Consolas"/>
                <a:cs typeface="Arial"/>
              </a:rPr>
              <a:t>superfocus_out</a:t>
            </a:r>
            <a:r>
              <a:rPr lang="en-US" sz="2300">
                <a:latin typeface="Consolas"/>
                <a:cs typeface="Arial"/>
              </a:rPr>
              <a:t> </a:t>
            </a:r>
            <a:endParaRPr lang="en-US" sz="2300">
              <a:cs typeface="Arial"/>
            </a:endParaRPr>
          </a:p>
          <a:p>
            <a:pPr marL="0" indent="0">
              <a:buNone/>
            </a:pPr>
            <a:r>
              <a:rPr lang="en-US" sz="2300">
                <a:latin typeface="Consolas"/>
                <a:cs typeface="Arial"/>
              </a:rPr>
              <a:t>ls </a:t>
            </a:r>
            <a:endParaRPr lang="en-US" sz="2300">
              <a:cs typeface="Arial"/>
            </a:endParaRPr>
          </a:p>
          <a:p>
            <a:pPr marL="188595" indent="-188595">
              <a:buFont typeface="Arial"/>
              <a:buChar char="•"/>
            </a:pPr>
            <a:endParaRPr lang="en-US" sz="2300"/>
          </a:p>
          <a:p>
            <a:pPr marL="188595" indent="-188595">
              <a:buFont typeface="Arial"/>
              <a:buChar char="•"/>
            </a:pPr>
            <a:endParaRPr lang="en-US" sz="2300"/>
          </a:p>
          <a:p>
            <a:pPr marL="0" indent="0">
              <a:buNone/>
            </a:pPr>
            <a:endParaRPr lang="en-US">
              <a:latin typeface="Consolas" panose="020B0609020204030204" pitchFamily="49" charset="0"/>
            </a:endParaRPr>
          </a:p>
        </p:txBody>
      </p:sp>
      <p:pic>
        <p:nvPicPr>
          <p:cNvPr id="5" name="Picture 4">
            <a:extLst>
              <a:ext uri="{FF2B5EF4-FFF2-40B4-BE49-F238E27FC236}">
                <a16:creationId xmlns:a16="http://schemas.microsoft.com/office/drawing/2014/main" id="{3A215CC1-A78A-4696-B563-1AE9286E2EF0}"/>
              </a:ext>
            </a:extLst>
          </p:cNvPr>
          <p:cNvPicPr>
            <a:picLocks noChangeAspect="1"/>
          </p:cNvPicPr>
          <p:nvPr/>
        </p:nvPicPr>
        <p:blipFill>
          <a:blip r:embed="rId2"/>
          <a:stretch>
            <a:fillRect/>
          </a:stretch>
        </p:blipFill>
        <p:spPr>
          <a:xfrm>
            <a:off x="894010" y="3999507"/>
            <a:ext cx="8101074" cy="1034717"/>
          </a:xfrm>
          <a:prstGeom prst="rect">
            <a:avLst/>
          </a:prstGeom>
        </p:spPr>
      </p:pic>
    </p:spTree>
    <p:extLst>
      <p:ext uri="{BB962C8B-B14F-4D97-AF65-F5344CB8AC3E}">
        <p14:creationId xmlns:p14="http://schemas.microsoft.com/office/powerpoint/2010/main" val="1871840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5EF42-445F-C967-8D35-79AA43453215}"/>
              </a:ext>
            </a:extLst>
          </p:cNvPr>
          <p:cNvSpPr>
            <a:spLocks noGrp="1"/>
          </p:cNvSpPr>
          <p:nvPr>
            <p:ph type="title"/>
          </p:nvPr>
        </p:nvSpPr>
        <p:spPr/>
        <p:txBody>
          <a:bodyPr/>
          <a:lstStyle/>
          <a:p>
            <a:r>
              <a:rPr lang="en-US" sz="3600">
                <a:latin typeface="Arial"/>
                <a:cs typeface="Arial"/>
              </a:rPr>
              <a:t>SUPERFOCUS Output </a:t>
            </a:r>
            <a:endParaRPr lang="en-US"/>
          </a:p>
        </p:txBody>
      </p:sp>
      <p:sp>
        <p:nvSpPr>
          <p:cNvPr id="3" name="Content Placeholder 2">
            <a:extLst>
              <a:ext uri="{FF2B5EF4-FFF2-40B4-BE49-F238E27FC236}">
                <a16:creationId xmlns:a16="http://schemas.microsoft.com/office/drawing/2014/main" id="{8302CCCF-C239-3066-22B8-4EDED2A877AB}"/>
              </a:ext>
            </a:extLst>
          </p:cNvPr>
          <p:cNvSpPr>
            <a:spLocks noGrp="1"/>
          </p:cNvSpPr>
          <p:nvPr>
            <p:ph idx="1"/>
          </p:nvPr>
        </p:nvSpPr>
        <p:spPr>
          <a:xfrm>
            <a:off x="693043" y="1751787"/>
            <a:ext cx="8694539" cy="4994285"/>
          </a:xfrm>
        </p:spPr>
        <p:txBody>
          <a:bodyPr vert="horz" lIns="91440" tIns="45720" rIns="91440" bIns="45720" rtlCol="0" anchor="t">
            <a:normAutofit/>
          </a:bodyPr>
          <a:lstStyle/>
          <a:p>
            <a:pPr marL="188595" indent="-188595"/>
            <a:r>
              <a:rPr lang="en-US" sz="2300">
                <a:latin typeface="Arial"/>
                <a:cs typeface="Arial"/>
              </a:rPr>
              <a:t>SUPERFOCUS generates output for each functional level</a:t>
            </a:r>
          </a:p>
          <a:p>
            <a:pPr marL="188595" indent="-188595"/>
            <a:endParaRPr lang="en-US" sz="2300"/>
          </a:p>
          <a:p>
            <a:pPr marL="0" indent="0">
              <a:buNone/>
            </a:pPr>
            <a:r>
              <a:rPr lang="en-US" sz="2300">
                <a:latin typeface="Consolas"/>
                <a:cs typeface="Arial"/>
              </a:rPr>
              <a:t>cd </a:t>
            </a:r>
            <a:r>
              <a:rPr lang="en-US" sz="2300" err="1">
                <a:latin typeface="Consolas"/>
                <a:cs typeface="Arial"/>
              </a:rPr>
              <a:t>superfocus_out</a:t>
            </a:r>
            <a:r>
              <a:rPr lang="en-US" sz="2300">
                <a:latin typeface="Consolas"/>
                <a:cs typeface="Arial"/>
              </a:rPr>
              <a:t> </a:t>
            </a:r>
            <a:endParaRPr lang="en-US" sz="2300">
              <a:cs typeface="Arial"/>
            </a:endParaRPr>
          </a:p>
          <a:p>
            <a:pPr marL="0" indent="0">
              <a:buNone/>
            </a:pPr>
            <a:r>
              <a:rPr lang="en-US" sz="2300">
                <a:latin typeface="Consolas"/>
                <a:cs typeface="Arial"/>
              </a:rPr>
              <a:t>ls </a:t>
            </a:r>
            <a:endParaRPr lang="en-US" sz="2300">
              <a:cs typeface="Arial"/>
            </a:endParaRPr>
          </a:p>
          <a:p>
            <a:pPr marL="188595" indent="-188595">
              <a:buFont typeface="Arial"/>
              <a:buChar char="•"/>
            </a:pPr>
            <a:endParaRPr lang="en-US" sz="2300"/>
          </a:p>
          <a:p>
            <a:pPr marL="188595" indent="-188595">
              <a:buFont typeface="Arial"/>
              <a:buChar char="•"/>
            </a:pPr>
            <a:endParaRPr lang="en-US" sz="2300"/>
          </a:p>
          <a:p>
            <a:pPr marL="0" indent="0">
              <a:buNone/>
            </a:pPr>
            <a:r>
              <a:rPr lang="en-US" sz="2300">
                <a:latin typeface="Arial"/>
                <a:cs typeface="Arial"/>
              </a:rPr>
              <a:t>Open the file at level 1 </a:t>
            </a:r>
          </a:p>
          <a:p>
            <a:pPr marL="0" indent="0">
              <a:buNone/>
            </a:pPr>
            <a:endParaRPr lang="en-US" sz="2300">
              <a:latin typeface="Consolas" panose="020B0609020204030204" pitchFamily="49" charset="0"/>
              <a:cs typeface="Arial"/>
            </a:endParaRPr>
          </a:p>
          <a:p>
            <a:pPr marL="0" indent="0">
              <a:buNone/>
            </a:pPr>
            <a:r>
              <a:rPr lang="en-GB">
                <a:latin typeface="Consolas" panose="020B0609020204030204" pitchFamily="49" charset="0"/>
              </a:rPr>
              <a:t>column -t -s $'\t' -n string output_subsystem_level_1.xls  | less</a:t>
            </a:r>
          </a:p>
          <a:p>
            <a:pPr marL="0" indent="0">
              <a:buNone/>
            </a:pPr>
            <a:endParaRPr lang="en-US">
              <a:latin typeface="Consolas" panose="020B0609020204030204" pitchFamily="49" charset="0"/>
            </a:endParaRPr>
          </a:p>
        </p:txBody>
      </p:sp>
    </p:spTree>
    <p:extLst>
      <p:ext uri="{BB962C8B-B14F-4D97-AF65-F5344CB8AC3E}">
        <p14:creationId xmlns:p14="http://schemas.microsoft.com/office/powerpoint/2010/main" val="2481973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5EF42-445F-C967-8D35-79AA43453215}"/>
              </a:ext>
            </a:extLst>
          </p:cNvPr>
          <p:cNvSpPr>
            <a:spLocks noGrp="1"/>
          </p:cNvSpPr>
          <p:nvPr>
            <p:ph type="title"/>
          </p:nvPr>
        </p:nvSpPr>
        <p:spPr/>
        <p:txBody>
          <a:bodyPr/>
          <a:lstStyle/>
          <a:p>
            <a:r>
              <a:rPr lang="en-US" sz="3600">
                <a:latin typeface="Arial"/>
                <a:cs typeface="Arial"/>
              </a:rPr>
              <a:t>SUPERFOCUS Output </a:t>
            </a:r>
            <a:endParaRPr lang="en-US"/>
          </a:p>
        </p:txBody>
      </p:sp>
      <p:sp>
        <p:nvSpPr>
          <p:cNvPr id="3" name="Content Placeholder 2">
            <a:extLst>
              <a:ext uri="{FF2B5EF4-FFF2-40B4-BE49-F238E27FC236}">
                <a16:creationId xmlns:a16="http://schemas.microsoft.com/office/drawing/2014/main" id="{8302CCCF-C239-3066-22B8-4EDED2A877AB}"/>
              </a:ext>
            </a:extLst>
          </p:cNvPr>
          <p:cNvSpPr>
            <a:spLocks noGrp="1"/>
          </p:cNvSpPr>
          <p:nvPr>
            <p:ph idx="1"/>
          </p:nvPr>
        </p:nvSpPr>
        <p:spPr/>
        <p:txBody>
          <a:bodyPr vert="horz" lIns="91440" tIns="45720" rIns="91440" bIns="45720" rtlCol="0" anchor="t">
            <a:normAutofit/>
          </a:bodyPr>
          <a:lstStyle/>
          <a:p>
            <a:pPr marL="188595" indent="-188595"/>
            <a:r>
              <a:rPr lang="en-US" sz="2300" err="1">
                <a:latin typeface="Arial"/>
                <a:cs typeface="Arial"/>
              </a:rPr>
              <a:t>Superfocus</a:t>
            </a:r>
            <a:r>
              <a:rPr lang="en-US" sz="2300">
                <a:latin typeface="Arial"/>
                <a:cs typeface="Arial"/>
              </a:rPr>
              <a:t> Level 1 </a:t>
            </a:r>
          </a:p>
          <a:p>
            <a:pPr marL="188595" indent="-188595"/>
            <a:endParaRPr lang="en-US" sz="2300"/>
          </a:p>
          <a:p>
            <a:pPr marL="0" indent="0">
              <a:buNone/>
            </a:pPr>
            <a:endParaRPr lang="en-US" sz="2300"/>
          </a:p>
          <a:p>
            <a:pPr marL="0" indent="0">
              <a:buNone/>
            </a:pPr>
            <a:r>
              <a:rPr lang="en-US" sz="2300">
                <a:latin typeface="Consolas"/>
                <a:cs typeface="Arial"/>
              </a:rPr>
              <a:t>cd </a:t>
            </a:r>
            <a:r>
              <a:rPr lang="en-US" sz="2300" err="1">
                <a:latin typeface="Consolas"/>
                <a:cs typeface="Arial"/>
              </a:rPr>
              <a:t>superfocus_out</a:t>
            </a:r>
            <a:r>
              <a:rPr lang="en-US" sz="2300">
                <a:latin typeface="Consolas"/>
                <a:cs typeface="Arial"/>
              </a:rPr>
              <a:t> </a:t>
            </a:r>
            <a:endParaRPr lang="en-US" sz="2300">
              <a:cs typeface="Arial"/>
            </a:endParaRPr>
          </a:p>
          <a:p>
            <a:pPr marL="0" indent="0">
              <a:buNone/>
            </a:pPr>
            <a:r>
              <a:rPr lang="en-US" sz="2300">
                <a:latin typeface="Consolas"/>
              </a:rPr>
              <a:t>ls </a:t>
            </a:r>
            <a:endParaRPr lang="en-US" sz="2300"/>
          </a:p>
          <a:p>
            <a:pPr marL="188595" indent="-188595">
              <a:buFont typeface="Arial"/>
              <a:buChar char="•"/>
            </a:pPr>
            <a:endParaRPr lang="en-US" sz="2300"/>
          </a:p>
          <a:p>
            <a:pPr marL="188595" indent="-188595">
              <a:buFont typeface="Arial"/>
              <a:buChar char="•"/>
            </a:pPr>
            <a:endParaRPr lang="en-US" sz="2300"/>
          </a:p>
          <a:p>
            <a:pPr marL="0" indent="0">
              <a:buNone/>
            </a:pPr>
            <a:r>
              <a:rPr lang="en-US" sz="2300">
                <a:latin typeface="Arial"/>
                <a:cs typeface="Arial"/>
              </a:rPr>
              <a:t>Open the file at the genus level </a:t>
            </a:r>
          </a:p>
          <a:p>
            <a:pPr marL="0" indent="0">
              <a:buNone/>
            </a:pPr>
            <a:r>
              <a:rPr lang="en-US" sz="2300">
                <a:latin typeface="Consolas"/>
                <a:cs typeface="Arial"/>
              </a:rPr>
              <a:t>less </a:t>
            </a:r>
            <a:r>
              <a:rPr lang="en-US" sz="2300">
                <a:latin typeface="Arial"/>
                <a:cs typeface="Arial"/>
              </a:rPr>
              <a:t>output_subsystem_level_1.xls  </a:t>
            </a:r>
            <a:endParaRPr lang="en-US"/>
          </a:p>
        </p:txBody>
      </p:sp>
      <p:pic>
        <p:nvPicPr>
          <p:cNvPr id="5" name="Picture 4" descr="A picture containing table&#10;&#10;Description automatically generated">
            <a:extLst>
              <a:ext uri="{FF2B5EF4-FFF2-40B4-BE49-F238E27FC236}">
                <a16:creationId xmlns:a16="http://schemas.microsoft.com/office/drawing/2014/main" id="{7247AFD5-D8A7-F913-7535-9BCEB285DBF2}"/>
              </a:ext>
            </a:extLst>
          </p:cNvPr>
          <p:cNvPicPr>
            <a:picLocks noChangeAspect="1"/>
          </p:cNvPicPr>
          <p:nvPr/>
        </p:nvPicPr>
        <p:blipFill rotWithShape="1">
          <a:blip r:embed="rId3"/>
          <a:srcRect r="36694" b="-372"/>
          <a:stretch/>
        </p:blipFill>
        <p:spPr>
          <a:xfrm>
            <a:off x="634154" y="2321878"/>
            <a:ext cx="8909542" cy="4467070"/>
          </a:xfrm>
          <a:prstGeom prst="rect">
            <a:avLst/>
          </a:prstGeom>
        </p:spPr>
      </p:pic>
    </p:spTree>
    <p:extLst>
      <p:ext uri="{BB962C8B-B14F-4D97-AF65-F5344CB8AC3E}">
        <p14:creationId xmlns:p14="http://schemas.microsoft.com/office/powerpoint/2010/main" val="2895604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57E77-4CBB-599D-F2B4-042DCA4647D4}"/>
              </a:ext>
            </a:extLst>
          </p:cNvPr>
          <p:cNvSpPr>
            <a:spLocks noGrp="1"/>
          </p:cNvSpPr>
          <p:nvPr>
            <p:ph type="title"/>
          </p:nvPr>
        </p:nvSpPr>
        <p:spPr/>
        <p:txBody>
          <a:bodyPr/>
          <a:lstStyle/>
          <a:p>
            <a:r>
              <a:rPr lang="en-US" sz="3600">
                <a:latin typeface="Arial"/>
                <a:cs typeface="Arial"/>
              </a:rPr>
              <a:t>Krona </a:t>
            </a:r>
            <a:endParaRPr lang="en-US" sz="3600"/>
          </a:p>
        </p:txBody>
      </p:sp>
      <p:sp>
        <p:nvSpPr>
          <p:cNvPr id="3" name="Content Placeholder 2">
            <a:extLst>
              <a:ext uri="{FF2B5EF4-FFF2-40B4-BE49-F238E27FC236}">
                <a16:creationId xmlns:a16="http://schemas.microsoft.com/office/drawing/2014/main" id="{66B11681-00ED-C49D-553D-27700F0C2444}"/>
              </a:ext>
            </a:extLst>
          </p:cNvPr>
          <p:cNvSpPr>
            <a:spLocks noGrp="1"/>
          </p:cNvSpPr>
          <p:nvPr>
            <p:ph idx="1"/>
          </p:nvPr>
        </p:nvSpPr>
        <p:spPr/>
        <p:txBody>
          <a:bodyPr vert="horz" lIns="91440" tIns="45720" rIns="91440" bIns="45720" rtlCol="0" anchor="t">
            <a:normAutofit/>
          </a:bodyPr>
          <a:lstStyle/>
          <a:p>
            <a:pPr marL="188595" indent="-188595"/>
            <a:r>
              <a:rPr lang="en-US" sz="2300">
                <a:latin typeface="Arial"/>
                <a:cs typeface="Arial"/>
              </a:rPr>
              <a:t>We need to convert the SUPERFOCUS output to a format krona can understand </a:t>
            </a:r>
            <a:endParaRPr lang="en-US"/>
          </a:p>
          <a:p>
            <a:pPr marL="0" indent="0">
              <a:buNone/>
            </a:pPr>
            <a:endParaRPr lang="en-US" sz="2300"/>
          </a:p>
          <a:p>
            <a:pPr marL="0" indent="0">
              <a:buNone/>
            </a:pPr>
            <a:r>
              <a:rPr lang="en-US" sz="2300">
                <a:latin typeface="Consolas"/>
                <a:cs typeface="Arial"/>
              </a:rPr>
              <a:t>tail -n +5 output_all_levels_and_function.xls | awk -F '\t' '{n=$4+$5+$6+$7; print n"\t"$1"\t"$2"\t"$3}' &gt; </a:t>
            </a:r>
            <a:r>
              <a:rPr lang="en-US" sz="2300" err="1">
                <a:latin typeface="Consolas"/>
                <a:cs typeface="Arial"/>
              </a:rPr>
              <a:t>superfocus_out_krona.tsv</a:t>
            </a:r>
            <a:endParaRPr lang="en-US" sz="2300">
              <a:latin typeface="Consolas"/>
              <a:cs typeface="Arial"/>
            </a:endParaRPr>
          </a:p>
          <a:p>
            <a:pPr marL="0" indent="0">
              <a:buNone/>
            </a:pPr>
            <a:endParaRPr lang="en-US" sz="2300">
              <a:latin typeface="Arial"/>
              <a:cs typeface="Arial"/>
            </a:endParaRPr>
          </a:p>
          <a:p>
            <a:pPr marL="188595" indent="-188595"/>
            <a:r>
              <a:rPr lang="en-US" sz="2300">
                <a:latin typeface="Arial"/>
                <a:cs typeface="Arial"/>
              </a:rPr>
              <a:t>Make the Krona plot </a:t>
            </a:r>
          </a:p>
          <a:p>
            <a:pPr marL="0" indent="0">
              <a:buNone/>
            </a:pPr>
            <a:endParaRPr lang="en-US" sz="2300">
              <a:latin typeface="Arial"/>
              <a:cs typeface="Arial"/>
            </a:endParaRPr>
          </a:p>
          <a:p>
            <a:pPr marL="0" indent="0">
              <a:buNone/>
            </a:pPr>
            <a:r>
              <a:rPr lang="en-US" sz="2300" err="1">
                <a:latin typeface="Consolas"/>
                <a:cs typeface="Arial"/>
              </a:rPr>
              <a:t>ktImportText</a:t>
            </a:r>
            <a:r>
              <a:rPr lang="en-US" sz="2300">
                <a:latin typeface="Consolas"/>
                <a:cs typeface="Arial"/>
              </a:rPr>
              <a:t> </a:t>
            </a:r>
            <a:r>
              <a:rPr lang="en-US" sz="2300" err="1">
                <a:latin typeface="Consolas"/>
                <a:cs typeface="Arial"/>
              </a:rPr>
              <a:t>superfocus_out_krona.tsv</a:t>
            </a:r>
            <a:r>
              <a:rPr lang="en-US" sz="2300">
                <a:latin typeface="Consolas"/>
                <a:cs typeface="Arial"/>
              </a:rPr>
              <a:t> -o superfocusKronaPlot.html</a:t>
            </a:r>
            <a:endParaRPr lang="en-US"/>
          </a:p>
        </p:txBody>
      </p:sp>
    </p:spTree>
    <p:extLst>
      <p:ext uri="{BB962C8B-B14F-4D97-AF65-F5344CB8AC3E}">
        <p14:creationId xmlns:p14="http://schemas.microsoft.com/office/powerpoint/2010/main" val="1305989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76"/>
        <p:cNvGrpSpPr/>
        <p:nvPr/>
      </p:nvGrpSpPr>
      <p:grpSpPr>
        <a:xfrm>
          <a:off x="0" y="0"/>
          <a:ext cx="0" cy="0"/>
          <a:chOff x="0" y="0"/>
          <a:chExt cx="0" cy="0"/>
        </a:xfrm>
      </p:grpSpPr>
      <p:pic>
        <p:nvPicPr>
          <p:cNvPr id="77" name="Google Shape;77;p15"/>
          <p:cNvPicPr preferRelativeResize="0"/>
          <p:nvPr/>
        </p:nvPicPr>
        <p:blipFill>
          <a:blip r:embed="rId3">
            <a:alphaModFix/>
          </a:blip>
          <a:stretch>
            <a:fillRect/>
          </a:stretch>
        </p:blipFill>
        <p:spPr>
          <a:xfrm>
            <a:off x="881325" y="55473"/>
            <a:ext cx="8606549" cy="6418450"/>
          </a:xfrm>
          <a:prstGeom prst="rect">
            <a:avLst/>
          </a:prstGeom>
          <a:noFill/>
          <a:ln>
            <a:noFill/>
          </a:ln>
        </p:spPr>
      </p:pic>
      <p:sp>
        <p:nvSpPr>
          <p:cNvPr id="78" name="Google Shape;78;p15"/>
          <p:cNvSpPr txBox="1"/>
          <p:nvPr/>
        </p:nvSpPr>
        <p:spPr>
          <a:xfrm>
            <a:off x="605250" y="6567225"/>
            <a:ext cx="9158700" cy="7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0">
                <a:solidFill>
                  <a:srgbClr val="FF0000"/>
                </a:solidFill>
              </a:rPr>
              <a:t>Image from Staley and Konopka, Ann Rev. Micro. 1985. 39:321-346</a:t>
            </a:r>
            <a:endParaRPr sz="2200">
              <a:solidFill>
                <a:srgbClr val="FF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BDA1-D3E4-D8B0-090B-36293EFCA38E}"/>
              </a:ext>
            </a:extLst>
          </p:cNvPr>
          <p:cNvSpPr>
            <a:spLocks noGrp="1"/>
          </p:cNvSpPr>
          <p:nvPr>
            <p:ph type="title"/>
          </p:nvPr>
        </p:nvSpPr>
        <p:spPr/>
        <p:txBody>
          <a:bodyPr/>
          <a:lstStyle/>
          <a:p>
            <a:r>
              <a:rPr lang="en-US" sz="3600">
                <a:latin typeface="Arial"/>
                <a:cs typeface="Arial"/>
              </a:rPr>
              <a:t>Krona </a:t>
            </a:r>
            <a:endParaRPr lang="en-US"/>
          </a:p>
        </p:txBody>
      </p:sp>
      <p:sp>
        <p:nvSpPr>
          <p:cNvPr id="3" name="Content Placeholder 2">
            <a:extLst>
              <a:ext uri="{FF2B5EF4-FFF2-40B4-BE49-F238E27FC236}">
                <a16:creationId xmlns:a16="http://schemas.microsoft.com/office/drawing/2014/main" id="{83F42732-03E2-353B-2FDF-B5150A57835D}"/>
              </a:ext>
            </a:extLst>
          </p:cNvPr>
          <p:cNvSpPr>
            <a:spLocks noGrp="1"/>
          </p:cNvSpPr>
          <p:nvPr>
            <p:ph idx="1"/>
          </p:nvPr>
        </p:nvSpPr>
        <p:spPr>
          <a:xfrm>
            <a:off x="128942" y="1611110"/>
            <a:ext cx="4267212" cy="4994285"/>
          </a:xfrm>
        </p:spPr>
        <p:txBody>
          <a:bodyPr vert="horz" lIns="91440" tIns="45720" rIns="91440" bIns="45720" rtlCol="0" anchor="t">
            <a:normAutofit/>
          </a:bodyPr>
          <a:lstStyle/>
          <a:p>
            <a:pPr marL="188595" indent="-188595"/>
            <a:r>
              <a:rPr lang="en-US" sz="2300">
                <a:latin typeface="Arial"/>
                <a:cs typeface="Arial"/>
              </a:rPr>
              <a:t>Download super</a:t>
            </a:r>
            <a:r>
              <a:rPr lang="en-US" sz="2300">
                <a:latin typeface="Consolas"/>
                <a:cs typeface="Arial"/>
              </a:rPr>
              <a:t>focusKronaPlot.html </a:t>
            </a:r>
            <a:r>
              <a:rPr lang="en-US" sz="2300">
                <a:latin typeface="Arial"/>
                <a:cs typeface="Arial"/>
              </a:rPr>
              <a:t>to your PC using WinSCP </a:t>
            </a:r>
          </a:p>
          <a:p>
            <a:pPr marL="188595" indent="-188595"/>
            <a:r>
              <a:rPr lang="en-US" sz="2300">
                <a:latin typeface="Arial"/>
                <a:cs typeface="Arial"/>
              </a:rPr>
              <a:t>Open with a browser </a:t>
            </a:r>
          </a:p>
          <a:p>
            <a:pPr marL="566420" lvl="1" indent="-188595"/>
            <a:r>
              <a:rPr lang="en-US" sz="2300">
                <a:latin typeface="Arial"/>
                <a:cs typeface="Arial"/>
              </a:rPr>
              <a:t>Explore the different hierarchical levels </a:t>
            </a:r>
          </a:p>
          <a:p>
            <a:pPr marL="566420" lvl="1" indent="-188595"/>
            <a:r>
              <a:rPr lang="en-US" sz="2300">
                <a:latin typeface="Arial"/>
                <a:cs typeface="Arial"/>
              </a:rPr>
              <a:t>Which taxa are most abundant? </a:t>
            </a:r>
          </a:p>
          <a:p>
            <a:pPr marL="566420" lvl="1" indent="-188595"/>
            <a:endParaRPr lang="en-US" sz="2300">
              <a:latin typeface="Arial"/>
              <a:cs typeface="Arial"/>
            </a:endParaRPr>
          </a:p>
          <a:p>
            <a:pPr marL="566420" lvl="1" indent="-188595"/>
            <a:endParaRPr lang="en-US"/>
          </a:p>
        </p:txBody>
      </p:sp>
      <p:pic>
        <p:nvPicPr>
          <p:cNvPr id="4" name="Picture 4" descr="Chart, radar chart&#10;&#10;Description automatically generated">
            <a:extLst>
              <a:ext uri="{FF2B5EF4-FFF2-40B4-BE49-F238E27FC236}">
                <a16:creationId xmlns:a16="http://schemas.microsoft.com/office/drawing/2014/main" id="{4554FCEC-DBE6-0FD9-67BD-52D0F70306F7}"/>
              </a:ext>
            </a:extLst>
          </p:cNvPr>
          <p:cNvPicPr>
            <a:picLocks noChangeAspect="1"/>
          </p:cNvPicPr>
          <p:nvPr/>
        </p:nvPicPr>
        <p:blipFill>
          <a:blip r:embed="rId2"/>
          <a:stretch>
            <a:fillRect/>
          </a:stretch>
        </p:blipFill>
        <p:spPr>
          <a:xfrm rot="21120000">
            <a:off x="2482922" y="242350"/>
            <a:ext cx="8428057" cy="6227090"/>
          </a:xfrm>
          <a:prstGeom prst="rect">
            <a:avLst/>
          </a:prstGeom>
        </p:spPr>
      </p:pic>
      <p:sp>
        <p:nvSpPr>
          <p:cNvPr id="5" name="TextBox 4">
            <a:extLst>
              <a:ext uri="{FF2B5EF4-FFF2-40B4-BE49-F238E27FC236}">
                <a16:creationId xmlns:a16="http://schemas.microsoft.com/office/drawing/2014/main" id="{7D917FC0-A98A-B842-D1C9-A7D7AB4E6290}"/>
              </a:ext>
            </a:extLst>
          </p:cNvPr>
          <p:cNvSpPr txBox="1"/>
          <p:nvPr/>
        </p:nvSpPr>
        <p:spPr>
          <a:xfrm>
            <a:off x="197573" y="5739584"/>
            <a:ext cx="72300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buChar char="•"/>
            </a:pPr>
            <a:r>
              <a:rPr lang="en-US">
                <a:latin typeface="Arial"/>
                <a:cs typeface="Arial"/>
              </a:rPr>
              <a:t>​</a:t>
            </a:r>
          </a:p>
          <a:p>
            <a:r>
              <a:rPr lang="en-US">
                <a:latin typeface="Consolas"/>
                <a:cs typeface="Arial"/>
              </a:rPr>
              <a:t>scp -r grig0076@115.146.84.253:/home/grig0076/superfocus_out/superfocus_out_krona.tsv . </a:t>
            </a:r>
          </a:p>
        </p:txBody>
      </p:sp>
    </p:spTree>
    <p:extLst>
      <p:ext uri="{BB962C8B-B14F-4D97-AF65-F5344CB8AC3E}">
        <p14:creationId xmlns:p14="http://schemas.microsoft.com/office/powerpoint/2010/main" val="1128655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88"/>
        <p:cNvGrpSpPr/>
        <p:nvPr/>
      </p:nvGrpSpPr>
      <p:grpSpPr>
        <a:xfrm>
          <a:off x="0" y="0"/>
          <a:ext cx="0" cy="0"/>
          <a:chOff x="0" y="0"/>
          <a:chExt cx="0" cy="0"/>
        </a:xfrm>
      </p:grpSpPr>
      <p:sp>
        <p:nvSpPr>
          <p:cNvPr id="89" name="Google Shape;89;p17"/>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BACs</a:t>
            </a:r>
            <a:endParaRPr sz="4400" b="0" strike="noStrike">
              <a:solidFill>
                <a:srgbClr val="D2C694"/>
              </a:solidFill>
              <a:latin typeface="Open Sans"/>
              <a:ea typeface="Open Sans"/>
              <a:cs typeface="Open Sans"/>
              <a:sym typeface="Open Sans"/>
            </a:endParaRPr>
          </a:p>
        </p:txBody>
      </p:sp>
      <p:pic>
        <p:nvPicPr>
          <p:cNvPr id="90" name="Google Shape;90;p17"/>
          <p:cNvPicPr preferRelativeResize="0"/>
          <p:nvPr/>
        </p:nvPicPr>
        <p:blipFill rotWithShape="1">
          <a:blip r:embed="rId3">
            <a:alphaModFix/>
          </a:blip>
          <a:srcRect/>
          <a:stretch/>
        </p:blipFill>
        <p:spPr>
          <a:xfrm>
            <a:off x="2711520" y="952560"/>
            <a:ext cx="4364280" cy="6579360"/>
          </a:xfrm>
          <a:prstGeom prst="rect">
            <a:avLst/>
          </a:prstGeom>
          <a:noFill/>
          <a:ln>
            <a:noFill/>
          </a:ln>
        </p:spPr>
      </p:pic>
      <p:sp>
        <p:nvSpPr>
          <p:cNvPr id="91" name="Google Shape;91;p17"/>
          <p:cNvSpPr txBox="1"/>
          <p:nvPr/>
        </p:nvSpPr>
        <p:spPr>
          <a:xfrm rot="-5400000">
            <a:off x="6349320" y="3861720"/>
            <a:ext cx="6247800" cy="658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0" strike="noStrike">
                <a:solidFill>
                  <a:srgbClr val="999999"/>
                </a:solidFill>
                <a:latin typeface="Arial"/>
                <a:ea typeface="Arial"/>
                <a:cs typeface="Arial"/>
                <a:sym typeface="Arial"/>
              </a:rPr>
              <a:t>Science Creative Quarterly</a:t>
            </a:r>
            <a:endParaRPr sz="4000" b="0"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8"/>
          <p:cNvSpPr txBox="1"/>
          <p:nvPr/>
        </p:nvSpPr>
        <p:spPr>
          <a:xfrm>
            <a:off x="0" y="-22680"/>
            <a:ext cx="10080000" cy="921600"/>
          </a:xfrm>
          <a:prstGeom prst="rect">
            <a:avLst/>
          </a:prstGeom>
          <a:solidFill>
            <a:srgbClr val="A8193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0" strike="noStrike">
                <a:solidFill>
                  <a:srgbClr val="D2C694"/>
                </a:solidFill>
                <a:latin typeface="Open Sans"/>
                <a:ea typeface="Open Sans"/>
                <a:cs typeface="Open Sans"/>
                <a:sym typeface="Open Sans"/>
              </a:rPr>
              <a:t>BACs</a:t>
            </a:r>
            <a:endParaRPr sz="4400" b="0" strike="noStrike">
              <a:solidFill>
                <a:srgbClr val="D2C694"/>
              </a:solidFill>
              <a:latin typeface="Open Sans"/>
              <a:ea typeface="Open Sans"/>
              <a:cs typeface="Open Sans"/>
              <a:sym typeface="Open Sans"/>
            </a:endParaRPr>
          </a:p>
        </p:txBody>
      </p:sp>
      <p:pic>
        <p:nvPicPr>
          <p:cNvPr id="97" name="Google Shape;97;p18"/>
          <p:cNvPicPr preferRelativeResize="0"/>
          <p:nvPr/>
        </p:nvPicPr>
        <p:blipFill rotWithShape="1">
          <a:blip r:embed="rId3">
            <a:alphaModFix/>
          </a:blip>
          <a:srcRect/>
          <a:stretch/>
        </p:blipFill>
        <p:spPr>
          <a:xfrm>
            <a:off x="2265840" y="898560"/>
            <a:ext cx="4895280" cy="6629400"/>
          </a:xfrm>
          <a:prstGeom prst="rect">
            <a:avLst/>
          </a:prstGeom>
          <a:noFill/>
          <a:ln>
            <a:noFill/>
          </a:ln>
        </p:spPr>
      </p:pic>
      <p:sp>
        <p:nvSpPr>
          <p:cNvPr id="98" name="Google Shape;98;p18"/>
          <p:cNvSpPr txBox="1"/>
          <p:nvPr/>
        </p:nvSpPr>
        <p:spPr>
          <a:xfrm rot="-5400000">
            <a:off x="6547650" y="3699030"/>
            <a:ext cx="5635800" cy="8895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1400" b="0" strike="noStrike">
                <a:solidFill>
                  <a:srgbClr val="B2B2B2"/>
                </a:solidFill>
                <a:latin typeface="Arial"/>
                <a:ea typeface="Arial"/>
                <a:cs typeface="Arial"/>
                <a:sym typeface="Arial"/>
              </a:rPr>
              <a:t>Handelsman J, Rondon MR, Brady SF, Clardy J, Goodman RM. 1998. Molecular biological access to the chemistry of unknown soil microbes: a new frontier for natural products. Chem Biol 5:R245-249. </a:t>
            </a:r>
            <a:endParaRPr sz="1400" b="0"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E144-F25B-A4E0-DEC3-28F3F1AF073C}"/>
              </a:ext>
            </a:extLst>
          </p:cNvPr>
          <p:cNvSpPr>
            <a:spLocks noGrp="1"/>
          </p:cNvSpPr>
          <p:nvPr>
            <p:ph type="title"/>
          </p:nvPr>
        </p:nvSpPr>
        <p:spPr>
          <a:xfrm>
            <a:off x="61546" y="-391537"/>
            <a:ext cx="8694539" cy="1461188"/>
          </a:xfrm>
        </p:spPr>
        <p:txBody>
          <a:bodyPr/>
          <a:lstStyle/>
          <a:p>
            <a:r>
              <a:rPr lang="en-AU"/>
              <a:t>Primer for metagenomics</a:t>
            </a:r>
          </a:p>
        </p:txBody>
      </p:sp>
      <p:pic>
        <p:nvPicPr>
          <p:cNvPr id="4" name="Picture 3">
            <a:extLst>
              <a:ext uri="{FF2B5EF4-FFF2-40B4-BE49-F238E27FC236}">
                <a16:creationId xmlns:a16="http://schemas.microsoft.com/office/drawing/2014/main" id="{26D3B0FD-EFCB-6312-AACF-B85AF4462EB8}"/>
              </a:ext>
            </a:extLst>
          </p:cNvPr>
          <p:cNvPicPr>
            <a:picLocks noChangeAspect="1"/>
          </p:cNvPicPr>
          <p:nvPr/>
        </p:nvPicPr>
        <p:blipFill>
          <a:blip r:embed="rId2"/>
          <a:stretch>
            <a:fillRect/>
          </a:stretch>
        </p:blipFill>
        <p:spPr>
          <a:xfrm>
            <a:off x="61546" y="1351806"/>
            <a:ext cx="6884377" cy="2105791"/>
          </a:xfrm>
          <a:prstGeom prst="rect">
            <a:avLst/>
          </a:prstGeom>
        </p:spPr>
      </p:pic>
      <p:pic>
        <p:nvPicPr>
          <p:cNvPr id="6" name="Picture 5">
            <a:extLst>
              <a:ext uri="{FF2B5EF4-FFF2-40B4-BE49-F238E27FC236}">
                <a16:creationId xmlns:a16="http://schemas.microsoft.com/office/drawing/2014/main" id="{9960CE9A-6961-BE4A-D21F-8F6A798E2B7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4586839"/>
            <a:ext cx="6421896" cy="2847157"/>
          </a:xfrm>
          <a:prstGeom prst="rect">
            <a:avLst/>
          </a:prstGeom>
        </p:spPr>
      </p:pic>
      <p:sp>
        <p:nvSpPr>
          <p:cNvPr id="7" name="TextBox 6">
            <a:extLst>
              <a:ext uri="{FF2B5EF4-FFF2-40B4-BE49-F238E27FC236}">
                <a16:creationId xmlns:a16="http://schemas.microsoft.com/office/drawing/2014/main" id="{C312CB48-D671-EDD6-79EC-E33B26C619E7}"/>
              </a:ext>
            </a:extLst>
          </p:cNvPr>
          <p:cNvSpPr txBox="1"/>
          <p:nvPr/>
        </p:nvSpPr>
        <p:spPr>
          <a:xfrm>
            <a:off x="3134702" y="997863"/>
            <a:ext cx="6884377" cy="707886"/>
          </a:xfrm>
          <a:prstGeom prst="rect">
            <a:avLst/>
          </a:prstGeom>
          <a:noFill/>
        </p:spPr>
        <p:txBody>
          <a:bodyPr wrap="square" rtlCol="0">
            <a:spAutoFit/>
          </a:bodyPr>
          <a:lstStyle/>
          <a:p>
            <a:r>
              <a:rPr lang="en-AU" sz="2000"/>
              <a:t>Carl </a:t>
            </a:r>
            <a:r>
              <a:rPr lang="en-AU" sz="2000" err="1"/>
              <a:t>Woese</a:t>
            </a:r>
            <a:r>
              <a:rPr lang="en-AU" sz="2000"/>
              <a:t> and colleagues propose using 16s rRNA sequence to distinguish among organism</a:t>
            </a:r>
          </a:p>
        </p:txBody>
      </p:sp>
      <p:sp>
        <p:nvSpPr>
          <p:cNvPr id="8" name="TextBox 7">
            <a:extLst>
              <a:ext uri="{FF2B5EF4-FFF2-40B4-BE49-F238E27FC236}">
                <a16:creationId xmlns:a16="http://schemas.microsoft.com/office/drawing/2014/main" id="{9898257A-AA37-2FFD-D8D0-A9262D286BAB}"/>
              </a:ext>
            </a:extLst>
          </p:cNvPr>
          <p:cNvSpPr txBox="1"/>
          <p:nvPr/>
        </p:nvSpPr>
        <p:spPr>
          <a:xfrm>
            <a:off x="5147898" y="3779837"/>
            <a:ext cx="4994273" cy="707886"/>
          </a:xfrm>
          <a:prstGeom prst="rect">
            <a:avLst/>
          </a:prstGeom>
          <a:noFill/>
        </p:spPr>
        <p:txBody>
          <a:bodyPr wrap="square" rtlCol="0">
            <a:spAutoFit/>
          </a:bodyPr>
          <a:lstStyle/>
          <a:p>
            <a:r>
              <a:rPr lang="en-AU" sz="2000"/>
              <a:t>Consequently leading to the domain classification of life</a:t>
            </a:r>
          </a:p>
        </p:txBody>
      </p:sp>
    </p:spTree>
    <p:extLst>
      <p:ext uri="{BB962C8B-B14F-4D97-AF65-F5344CB8AC3E}">
        <p14:creationId xmlns:p14="http://schemas.microsoft.com/office/powerpoint/2010/main" val="219463775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FAME slide template</Template>
  <Application>Microsoft Office PowerPoint</Application>
  <PresentationFormat>Custom</PresentationFormat>
  <Slides>60</Slides>
  <Notes>40</Notes>
  <HiddenSlides>8</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Custom Design</vt:lpstr>
      <vt:lpstr>PowerPoint Presentation</vt:lpstr>
      <vt:lpstr>Metagenomics</vt:lpstr>
      <vt:lpstr>PowerPoint Presentation</vt:lpstr>
      <vt:lpstr>PowerPoint Presentation</vt:lpstr>
      <vt:lpstr>The great plate count anomaly</vt:lpstr>
      <vt:lpstr>PowerPoint Presentation</vt:lpstr>
      <vt:lpstr>PowerPoint Presentation</vt:lpstr>
      <vt:lpstr>PowerPoint Presentation</vt:lpstr>
      <vt:lpstr>Primer for metagenomics</vt:lpstr>
      <vt:lpstr>PowerPoint Presentation</vt:lpstr>
      <vt:lpstr>PowerPoint Presentation</vt:lpstr>
      <vt:lpstr>PowerPoint Presentation</vt:lpstr>
      <vt:lpstr>16s metagenomics </vt:lpstr>
      <vt:lpstr>PowerPoint Presentation</vt:lpstr>
      <vt:lpstr>PowerPoint Presentation</vt:lpstr>
      <vt:lpstr>PowerPoint Presentation</vt:lpstr>
      <vt:lpstr>PowerPoint Presentation</vt:lpstr>
      <vt:lpstr>PowerPoint Presentation</vt:lpstr>
      <vt:lpstr>Shotgun metagenomics </vt:lpstr>
      <vt:lpstr>PowerPoint Presentation</vt:lpstr>
      <vt:lpstr>Fastq file format</vt:lpstr>
      <vt:lpstr>PowerPoint Presentation</vt:lpstr>
      <vt:lpstr>PowerPoint Presentation</vt:lpstr>
      <vt:lpstr>Random Shotgun Metagenomics: taxonomy and potential gene function</vt:lpstr>
      <vt:lpstr>Tools for dissecting metagenomic data</vt:lpstr>
      <vt:lpstr>PowerPoint Presentation</vt:lpstr>
      <vt:lpstr>PowerPoint Presentation</vt:lpstr>
      <vt:lpstr>Hands on Taxonomic Profiling</vt:lpstr>
      <vt:lpstr>How to determine ‘Who is there?’  </vt:lpstr>
      <vt:lpstr>How to determine ‘Who is there?’  </vt:lpstr>
      <vt:lpstr>PowerPoint Presentation</vt:lpstr>
      <vt:lpstr>K-mer counting </vt:lpstr>
      <vt:lpstr>Kraken </vt:lpstr>
      <vt:lpstr>Kraken output </vt:lpstr>
      <vt:lpstr>Kraken output </vt:lpstr>
      <vt:lpstr>Kraken output </vt:lpstr>
      <vt:lpstr>Kraken output </vt:lpstr>
      <vt:lpstr>FOCUS </vt:lpstr>
      <vt:lpstr>FOCUS </vt:lpstr>
      <vt:lpstr>FOCUS </vt:lpstr>
      <vt:lpstr>FOCUS Output </vt:lpstr>
      <vt:lpstr>FOCUS Output </vt:lpstr>
      <vt:lpstr>Krona </vt:lpstr>
      <vt:lpstr>Krona </vt:lpstr>
      <vt:lpstr>Krona </vt:lpstr>
      <vt:lpstr>Functional Analysis</vt:lpstr>
      <vt:lpstr>PowerPoint Presentation</vt:lpstr>
      <vt:lpstr>PowerPoint Presentation</vt:lpstr>
      <vt:lpstr>PowerPoint Presentation</vt:lpstr>
      <vt:lpstr>Hands on Functional Profiling</vt:lpstr>
      <vt:lpstr>PowerPoint Presentation</vt:lpstr>
      <vt:lpstr>SUPERFOCUS</vt:lpstr>
      <vt:lpstr>PowerPoint Presentation</vt:lpstr>
      <vt:lpstr>PowerPoint Presentation</vt:lpstr>
      <vt:lpstr>SUPERFOCUS </vt:lpstr>
      <vt:lpstr>SUPERFOCUS Output </vt:lpstr>
      <vt:lpstr>SUPERFOCUS Output </vt:lpstr>
      <vt:lpstr>SUPERFOCUS Output </vt:lpstr>
      <vt:lpstr>Krona </vt:lpstr>
      <vt:lpstr>Krona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Doane</dc:creator>
  <cp:revision>1</cp:revision>
  <dcterms:modified xsi:type="dcterms:W3CDTF">2022-07-04T02:26:23Z</dcterms:modified>
</cp:coreProperties>
</file>